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0"/>
  </p:notesMasterIdLst>
  <p:sldIdLst>
    <p:sldId id="256" r:id="rId2"/>
    <p:sldId id="257" r:id="rId3"/>
    <p:sldId id="264" r:id="rId4"/>
    <p:sldId id="319" r:id="rId5"/>
    <p:sldId id="258" r:id="rId6"/>
    <p:sldId id="260" r:id="rId7"/>
    <p:sldId id="323" r:id="rId8"/>
    <p:sldId id="324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8" r:id="rId38"/>
    <p:sldId id="372" r:id="rId39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41"/>
    </p:embeddedFont>
    <p:embeddedFont>
      <p:font typeface="Anaheim" panose="020B0604020202020204" charset="0"/>
      <p:regular r:id="rId42"/>
    </p:embeddedFont>
    <p:embeddedFont>
      <p:font typeface="Barlow Semi Condensed" panose="00000506000000000000" pitchFamily="2" charset="0"/>
      <p:regular r:id="rId43"/>
      <p:bold r:id="rId44"/>
      <p:italic r:id="rId45"/>
      <p:boldItalic r:id="rId46"/>
    </p:embeddedFont>
    <p:embeddedFont>
      <p:font typeface="HGPGothicE" panose="020B0900000000000000" pitchFamily="34" charset="-128"/>
      <p:regular r:id="rId47"/>
    </p:embeddedFont>
    <p:embeddedFont>
      <p:font typeface="HGPSoeiKakugothicUB" panose="020B0A00000000000000" pitchFamily="34" charset="-128"/>
      <p:regular r:id="rId48"/>
    </p:embeddedFont>
    <p:embeddedFont>
      <p:font typeface="HGSGothicE" panose="020B0900000000000000" pitchFamily="34" charset="-128"/>
      <p:regular r:id="rId49"/>
    </p:embeddedFont>
    <p:embeddedFont>
      <p:font typeface="Inter" panose="020B0604020202020204" charset="0"/>
      <p:regular r:id="rId50"/>
      <p:bold r:id="rId51"/>
    </p:embeddedFont>
    <p:embeddedFont>
      <p:font typeface="Nunito Light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BEBF6-1842-44A3-A74A-B3EBF7C71148}">
  <a:tblStyle styleId="{4D7BEBF6-1842-44A3-A74A-B3EBF7C711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B8D7D7-0DC9-4DCE-B09A-B1C1D233A5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2479" autoAdjust="0"/>
  </p:normalViewPr>
  <p:slideViewPr>
    <p:cSldViewPr snapToGrid="0">
      <p:cViewPr varScale="1">
        <p:scale>
          <a:sx n="77" d="100"/>
          <a:sy n="77" d="100"/>
        </p:scale>
        <p:origin x="11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Ramaiah Kumar" userId="3db96bd088ad1b68" providerId="LiveId" clId="{78117C0C-3F30-4C61-9578-0C96325BF568}"/>
    <pc:docChg chg="modSld sldOrd">
      <pc:chgData name="Aishwarya Ramaiah Kumar" userId="3db96bd088ad1b68" providerId="LiveId" clId="{78117C0C-3F30-4C61-9578-0C96325BF568}" dt="2023-10-06T18:41:32.045" v="1"/>
      <pc:docMkLst>
        <pc:docMk/>
      </pc:docMkLst>
      <pc:sldChg chg="ord">
        <pc:chgData name="Aishwarya Ramaiah Kumar" userId="3db96bd088ad1b68" providerId="LiveId" clId="{78117C0C-3F30-4C61-9578-0C96325BF568}" dt="2023-10-06T18:41:32.045" v="1"/>
        <pc:sldMkLst>
          <pc:docMk/>
          <pc:sldMk cId="3194871627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4" name="Google Shape;7244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5" name="Google Shape;7245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10" name="Google Shape;10;p2"/>
            <p:cNvSpPr/>
            <p:nvPr/>
          </p:nvSpPr>
          <p:spPr>
            <a:xfrm>
              <a:off x="5025" y="1299850"/>
              <a:ext cx="9140707" cy="3522165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972950" y="257125"/>
              <a:ext cx="169775" cy="4609241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" y="247650"/>
              <a:ext cx="169775" cy="4618635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69884" y="4505102"/>
              <a:ext cx="8807563" cy="318713"/>
              <a:chOff x="188112" y="4401147"/>
              <a:chExt cx="8663745" cy="305867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57810" y="48204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69550" y="49919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70769" y="49919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24907" y="49919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38409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4054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81700" y="1784775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2307600" y="3618619"/>
            <a:ext cx="45288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-9525" y="438375"/>
            <a:ext cx="9153523" cy="302799"/>
          </a:xfrm>
          <a:custGeom>
            <a:avLst/>
            <a:gdLst/>
            <a:ahLst/>
            <a:cxnLst/>
            <a:rect l="l" t="t" r="r" b="b"/>
            <a:pathLst>
              <a:path w="27423" h="1375" extrusionOk="0">
                <a:moveTo>
                  <a:pt x="1" y="1"/>
                </a:moveTo>
                <a:lnTo>
                  <a:pt x="1" y="1374"/>
                </a:lnTo>
                <a:lnTo>
                  <a:pt x="27422" y="1374"/>
                </a:lnTo>
                <a:lnTo>
                  <a:pt x="2742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14452" y="504162"/>
            <a:ext cx="9120845" cy="130625"/>
          </a:xfrm>
          <a:custGeom>
            <a:avLst/>
            <a:gdLst/>
            <a:ahLst/>
            <a:cxnLst/>
            <a:rect l="l" t="t" r="r" b="b"/>
            <a:pathLst>
              <a:path w="28723" h="798" extrusionOk="0">
                <a:moveTo>
                  <a:pt x="0" y="0"/>
                </a:moveTo>
                <a:lnTo>
                  <a:pt x="0" y="797"/>
                </a:lnTo>
                <a:lnTo>
                  <a:pt x="28722" y="797"/>
                </a:lnTo>
                <a:lnTo>
                  <a:pt x="287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-134261" y="215612"/>
            <a:ext cx="9409084" cy="261761"/>
          </a:xfrm>
          <a:custGeom>
            <a:avLst/>
            <a:gdLst/>
            <a:ahLst/>
            <a:cxnLst/>
            <a:rect l="l" t="t" r="r" b="b"/>
            <a:pathLst>
              <a:path w="30138" h="1658" extrusionOk="0">
                <a:moveTo>
                  <a:pt x="902" y="0"/>
                </a:moveTo>
                <a:cubicBezTo>
                  <a:pt x="0" y="0"/>
                  <a:pt x="0" y="1657"/>
                  <a:pt x="902" y="1657"/>
                </a:cubicBezTo>
                <a:lnTo>
                  <a:pt x="29247" y="1657"/>
                </a:lnTo>
                <a:cubicBezTo>
                  <a:pt x="30138" y="1657"/>
                  <a:pt x="30138" y="0"/>
                  <a:pt x="29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-540125" y="-9525"/>
            <a:ext cx="10224238" cy="266655"/>
          </a:xfrm>
          <a:custGeom>
            <a:avLst/>
            <a:gdLst/>
            <a:ahLst/>
            <a:cxnLst/>
            <a:rect l="l" t="t" r="r" b="b"/>
            <a:pathLst>
              <a:path w="32749" h="1689" extrusionOk="0">
                <a:moveTo>
                  <a:pt x="0" y="0"/>
                </a:moveTo>
                <a:lnTo>
                  <a:pt x="0" y="315"/>
                </a:lnTo>
                <a:lnTo>
                  <a:pt x="902" y="1028"/>
                </a:lnTo>
                <a:cubicBezTo>
                  <a:pt x="902" y="1395"/>
                  <a:pt x="1195" y="1688"/>
                  <a:pt x="1562" y="1688"/>
                </a:cubicBezTo>
                <a:lnTo>
                  <a:pt x="31186" y="1688"/>
                </a:lnTo>
                <a:cubicBezTo>
                  <a:pt x="31553" y="1688"/>
                  <a:pt x="31847" y="1395"/>
                  <a:pt x="31847" y="1028"/>
                </a:cubicBezTo>
                <a:lnTo>
                  <a:pt x="32749" y="315"/>
                </a:lnTo>
                <a:lnTo>
                  <a:pt x="32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540125" y="-9525"/>
            <a:ext cx="10221116" cy="49731"/>
          </a:xfrm>
          <a:custGeom>
            <a:avLst/>
            <a:gdLst/>
            <a:ahLst/>
            <a:cxnLst/>
            <a:rect l="l" t="t" r="r" b="b"/>
            <a:pathLst>
              <a:path w="32739" h="315" extrusionOk="0">
                <a:moveTo>
                  <a:pt x="0" y="0"/>
                </a:moveTo>
                <a:lnTo>
                  <a:pt x="0" y="315"/>
                </a:lnTo>
                <a:lnTo>
                  <a:pt x="32738" y="315"/>
                </a:lnTo>
                <a:lnTo>
                  <a:pt x="32738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10332" y="375906"/>
            <a:ext cx="3444951" cy="99841"/>
          </a:xfrm>
          <a:custGeom>
            <a:avLst/>
            <a:gdLst/>
            <a:ahLst/>
            <a:cxnLst/>
            <a:rect l="l" t="t" r="r" b="b"/>
            <a:pathLst>
              <a:path w="23187" h="672" extrusionOk="0">
                <a:moveTo>
                  <a:pt x="441" y="0"/>
                </a:moveTo>
                <a:cubicBezTo>
                  <a:pt x="231" y="11"/>
                  <a:pt x="64" y="147"/>
                  <a:pt x="1" y="336"/>
                </a:cubicBezTo>
                <a:cubicBezTo>
                  <a:pt x="64" y="535"/>
                  <a:pt x="231" y="672"/>
                  <a:pt x="441" y="672"/>
                </a:cubicBezTo>
                <a:lnTo>
                  <a:pt x="22746" y="672"/>
                </a:lnTo>
                <a:cubicBezTo>
                  <a:pt x="22945" y="672"/>
                  <a:pt x="23123" y="535"/>
                  <a:pt x="23186" y="336"/>
                </a:cubicBezTo>
                <a:cubicBezTo>
                  <a:pt x="23123" y="147"/>
                  <a:pt x="22945" y="11"/>
                  <a:pt x="22746" y="0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-340627" y="121200"/>
            <a:ext cx="9821812" cy="34891"/>
          </a:xfrm>
          <a:custGeom>
            <a:avLst/>
            <a:gdLst/>
            <a:ahLst/>
            <a:cxnLst/>
            <a:rect l="l" t="t" r="r" b="b"/>
            <a:pathLst>
              <a:path w="31460" h="221" extrusionOk="0">
                <a:moveTo>
                  <a:pt x="1" y="0"/>
                </a:moveTo>
                <a:lnTo>
                  <a:pt x="263" y="200"/>
                </a:lnTo>
                <a:lnTo>
                  <a:pt x="263" y="221"/>
                </a:lnTo>
                <a:lnTo>
                  <a:pt x="31208" y="221"/>
                </a:lnTo>
                <a:lnTo>
                  <a:pt x="31208" y="200"/>
                </a:lnTo>
                <a:lnTo>
                  <a:pt x="314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5025" y="1299850"/>
            <a:ext cx="9140707" cy="3522165"/>
          </a:xfrm>
          <a:custGeom>
            <a:avLst/>
            <a:gdLst/>
            <a:ahLst/>
            <a:cxnLst/>
            <a:rect l="l" t="t" r="r" b="b"/>
            <a:pathLst>
              <a:path w="27675" h="40289" extrusionOk="0">
                <a:moveTo>
                  <a:pt x="1" y="0"/>
                </a:moveTo>
                <a:lnTo>
                  <a:pt x="1" y="40289"/>
                </a:lnTo>
                <a:lnTo>
                  <a:pt x="27674" y="40289"/>
                </a:lnTo>
                <a:lnTo>
                  <a:pt x="276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68500" y="257125"/>
            <a:ext cx="274226" cy="4609241"/>
          </a:xfrm>
          <a:custGeom>
            <a:avLst/>
            <a:gdLst/>
            <a:ahLst/>
            <a:cxnLst/>
            <a:rect l="l" t="t" r="r" b="b"/>
            <a:pathLst>
              <a:path w="860" h="38738" extrusionOk="0">
                <a:moveTo>
                  <a:pt x="0" y="0"/>
                </a:moveTo>
                <a:lnTo>
                  <a:pt x="0" y="38737"/>
                </a:lnTo>
                <a:lnTo>
                  <a:pt x="860" y="38737"/>
                </a:lnTo>
                <a:lnTo>
                  <a:pt x="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100" y="247648"/>
            <a:ext cx="274225" cy="4618635"/>
          </a:xfrm>
          <a:custGeom>
            <a:avLst/>
            <a:gdLst/>
            <a:ahLst/>
            <a:cxnLst/>
            <a:rect l="l" t="t" r="r" b="b"/>
            <a:pathLst>
              <a:path w="850" h="38738" extrusionOk="0">
                <a:moveTo>
                  <a:pt x="0" y="0"/>
                </a:moveTo>
                <a:lnTo>
                  <a:pt x="0" y="38737"/>
                </a:lnTo>
                <a:lnTo>
                  <a:pt x="850" y="38737"/>
                </a:lnTo>
                <a:lnTo>
                  <a:pt x="8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10709" y="444378"/>
            <a:ext cx="448838" cy="860613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3020" y="1"/>
                </a:moveTo>
                <a:lnTo>
                  <a:pt x="0" y="11"/>
                </a:lnTo>
                <a:lnTo>
                  <a:pt x="73" y="5758"/>
                </a:lnTo>
                <a:lnTo>
                  <a:pt x="1321" y="5758"/>
                </a:lnTo>
                <a:lnTo>
                  <a:pt x="1321" y="5422"/>
                </a:lnTo>
                <a:cubicBezTo>
                  <a:pt x="944" y="5422"/>
                  <a:pt x="828" y="4174"/>
                  <a:pt x="1573" y="4174"/>
                </a:cubicBezTo>
                <a:lnTo>
                  <a:pt x="1573" y="3723"/>
                </a:lnTo>
                <a:cubicBezTo>
                  <a:pt x="1825" y="3723"/>
                  <a:pt x="2380" y="3335"/>
                  <a:pt x="2380" y="2528"/>
                </a:cubicBezTo>
                <a:cubicBezTo>
                  <a:pt x="2380" y="2213"/>
                  <a:pt x="2318" y="2056"/>
                  <a:pt x="2244" y="1972"/>
                </a:cubicBezTo>
                <a:cubicBezTo>
                  <a:pt x="2108" y="1826"/>
                  <a:pt x="2189" y="1526"/>
                  <a:pt x="2344" y="1526"/>
                </a:cubicBezTo>
                <a:cubicBezTo>
                  <a:pt x="2355" y="1526"/>
                  <a:pt x="2368" y="1528"/>
                  <a:pt x="2380" y="1532"/>
                </a:cubicBezTo>
                <a:lnTo>
                  <a:pt x="2391" y="1532"/>
                </a:lnTo>
                <a:cubicBezTo>
                  <a:pt x="2437" y="1552"/>
                  <a:pt x="2485" y="1562"/>
                  <a:pt x="2532" y="1562"/>
                </a:cubicBezTo>
                <a:cubicBezTo>
                  <a:pt x="2701" y="1562"/>
                  <a:pt x="2861" y="1439"/>
                  <a:pt x="2894" y="1259"/>
                </a:cubicBezTo>
                <a:cubicBezTo>
                  <a:pt x="2914" y="1122"/>
                  <a:pt x="2888" y="867"/>
                  <a:pt x="2714" y="867"/>
                </a:cubicBezTo>
                <a:cubicBezTo>
                  <a:pt x="2702" y="867"/>
                  <a:pt x="2688" y="868"/>
                  <a:pt x="2674" y="871"/>
                </a:cubicBezTo>
                <a:lnTo>
                  <a:pt x="2674" y="703"/>
                </a:lnTo>
                <a:cubicBezTo>
                  <a:pt x="2863" y="703"/>
                  <a:pt x="3020" y="546"/>
                  <a:pt x="3020" y="357"/>
                </a:cubicBezTo>
                <a:lnTo>
                  <a:pt x="30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314816" y="590555"/>
            <a:ext cx="70572" cy="56946"/>
          </a:xfrm>
          <a:custGeom>
            <a:avLst/>
            <a:gdLst/>
            <a:ahLst/>
            <a:cxnLst/>
            <a:rect l="l" t="t" r="r" b="b"/>
            <a:pathLst>
              <a:path w="475" h="381" extrusionOk="0">
                <a:moveTo>
                  <a:pt x="229" y="0"/>
                </a:moveTo>
                <a:cubicBezTo>
                  <a:pt x="151" y="0"/>
                  <a:pt x="70" y="39"/>
                  <a:pt x="22" y="124"/>
                </a:cubicBezTo>
                <a:cubicBezTo>
                  <a:pt x="1" y="239"/>
                  <a:pt x="85" y="344"/>
                  <a:pt x="189" y="365"/>
                </a:cubicBezTo>
                <a:cubicBezTo>
                  <a:pt x="219" y="376"/>
                  <a:pt x="248" y="381"/>
                  <a:pt x="276" y="381"/>
                </a:cubicBezTo>
                <a:cubicBezTo>
                  <a:pt x="359" y="381"/>
                  <a:pt x="431" y="336"/>
                  <a:pt x="462" y="250"/>
                </a:cubicBezTo>
                <a:cubicBezTo>
                  <a:pt x="475" y="96"/>
                  <a:pt x="354" y="0"/>
                  <a:pt x="2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694552" y="444361"/>
            <a:ext cx="448838" cy="855480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1" y="1"/>
                </a:moveTo>
                <a:lnTo>
                  <a:pt x="1" y="357"/>
                </a:lnTo>
                <a:cubicBezTo>
                  <a:pt x="1" y="546"/>
                  <a:pt x="148" y="703"/>
                  <a:pt x="336" y="703"/>
                </a:cubicBezTo>
                <a:lnTo>
                  <a:pt x="336" y="871"/>
                </a:lnTo>
                <a:cubicBezTo>
                  <a:pt x="323" y="868"/>
                  <a:pt x="310" y="867"/>
                  <a:pt x="298" y="867"/>
                </a:cubicBezTo>
                <a:cubicBezTo>
                  <a:pt x="132" y="867"/>
                  <a:pt x="97" y="1122"/>
                  <a:pt x="127" y="1259"/>
                </a:cubicBezTo>
                <a:cubicBezTo>
                  <a:pt x="151" y="1439"/>
                  <a:pt x="310" y="1562"/>
                  <a:pt x="484" y="1562"/>
                </a:cubicBezTo>
                <a:cubicBezTo>
                  <a:pt x="532" y="1562"/>
                  <a:pt x="582" y="1552"/>
                  <a:pt x="630" y="1532"/>
                </a:cubicBezTo>
                <a:lnTo>
                  <a:pt x="640" y="1532"/>
                </a:lnTo>
                <a:cubicBezTo>
                  <a:pt x="652" y="1528"/>
                  <a:pt x="664" y="1526"/>
                  <a:pt x="675" y="1526"/>
                </a:cubicBezTo>
                <a:cubicBezTo>
                  <a:pt x="822" y="1526"/>
                  <a:pt x="903" y="1826"/>
                  <a:pt x="777" y="1972"/>
                </a:cubicBezTo>
                <a:cubicBezTo>
                  <a:pt x="703" y="2056"/>
                  <a:pt x="640" y="2213"/>
                  <a:pt x="640" y="2528"/>
                </a:cubicBezTo>
                <a:cubicBezTo>
                  <a:pt x="640" y="3335"/>
                  <a:pt x="1196" y="3723"/>
                  <a:pt x="1448" y="3723"/>
                </a:cubicBezTo>
                <a:lnTo>
                  <a:pt x="1448" y="4174"/>
                </a:lnTo>
                <a:cubicBezTo>
                  <a:pt x="2192" y="4174"/>
                  <a:pt x="2077" y="5422"/>
                  <a:pt x="1699" y="5422"/>
                </a:cubicBezTo>
                <a:lnTo>
                  <a:pt x="1699" y="5758"/>
                </a:lnTo>
                <a:lnTo>
                  <a:pt x="2947" y="5758"/>
                </a:lnTo>
                <a:lnTo>
                  <a:pt x="3021" y="11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736599" y="587586"/>
            <a:ext cx="73395" cy="60172"/>
          </a:xfrm>
          <a:custGeom>
            <a:avLst/>
            <a:gdLst/>
            <a:ahLst/>
            <a:cxnLst/>
            <a:rect l="l" t="t" r="r" b="b"/>
            <a:pathLst>
              <a:path w="494" h="405" extrusionOk="0">
                <a:moveTo>
                  <a:pt x="269" y="0"/>
                </a:moveTo>
                <a:cubicBezTo>
                  <a:pt x="230" y="0"/>
                  <a:pt x="192" y="11"/>
                  <a:pt x="158" y="33"/>
                </a:cubicBezTo>
                <a:cubicBezTo>
                  <a:pt x="53" y="85"/>
                  <a:pt x="1" y="201"/>
                  <a:pt x="53" y="316"/>
                </a:cubicBezTo>
                <a:cubicBezTo>
                  <a:pt x="92" y="374"/>
                  <a:pt x="155" y="405"/>
                  <a:pt x="219" y="405"/>
                </a:cubicBezTo>
                <a:cubicBezTo>
                  <a:pt x="259" y="405"/>
                  <a:pt x="300" y="393"/>
                  <a:pt x="336" y="369"/>
                </a:cubicBezTo>
                <a:cubicBezTo>
                  <a:pt x="441" y="316"/>
                  <a:pt x="494" y="201"/>
                  <a:pt x="452" y="96"/>
                </a:cubicBezTo>
                <a:cubicBezTo>
                  <a:pt x="411" y="35"/>
                  <a:pt x="340" y="0"/>
                  <a:pt x="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2038200" y="3191825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2" hasCustomPrompt="1"/>
          </p:nvPr>
        </p:nvSpPr>
        <p:spPr>
          <a:xfrm>
            <a:off x="3950850" y="1909866"/>
            <a:ext cx="12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2038200" y="3816150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132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381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3846" y="4505452"/>
            <a:ext cx="8625638" cy="318714"/>
          </a:xfrm>
          <a:custGeom>
            <a:avLst/>
            <a:gdLst/>
            <a:ahLst/>
            <a:cxnLst/>
            <a:rect l="l" t="t" r="r" b="b"/>
            <a:pathLst>
              <a:path w="27171" h="3178" extrusionOk="0">
                <a:moveTo>
                  <a:pt x="1" y="0"/>
                </a:moveTo>
                <a:lnTo>
                  <a:pt x="1" y="3177"/>
                </a:lnTo>
                <a:lnTo>
                  <a:pt x="27171" y="3177"/>
                </a:lnTo>
                <a:lnTo>
                  <a:pt x="27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700362" y="4505452"/>
            <a:ext cx="7743276" cy="318714"/>
            <a:chOff x="700362" y="4505452"/>
            <a:chExt cx="7743276" cy="318714"/>
          </a:xfrm>
        </p:grpSpPr>
        <p:sp>
          <p:nvSpPr>
            <p:cNvPr id="63" name="Google Shape;63;p3"/>
            <p:cNvSpPr/>
            <p:nvPr/>
          </p:nvSpPr>
          <p:spPr>
            <a:xfrm>
              <a:off x="1252412" y="4505452"/>
              <a:ext cx="6618354" cy="318714"/>
            </a:xfrm>
            <a:custGeom>
              <a:avLst/>
              <a:gdLst/>
              <a:ahLst/>
              <a:cxnLst/>
              <a:rect l="l" t="t" r="r" b="b"/>
              <a:pathLst>
                <a:path w="20848" h="3178" extrusionOk="0">
                  <a:moveTo>
                    <a:pt x="1" y="0"/>
                  </a:moveTo>
                  <a:lnTo>
                    <a:pt x="378" y="3177"/>
                  </a:lnTo>
                  <a:lnTo>
                    <a:pt x="20470" y="3177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00362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224275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>
            <a:off x="-157810" y="4820400"/>
            <a:ext cx="9437035" cy="206502"/>
          </a:xfrm>
          <a:custGeom>
            <a:avLst/>
            <a:gdLst/>
            <a:ahLst/>
            <a:cxnLst/>
            <a:rect l="l" t="t" r="r" b="b"/>
            <a:pathLst>
              <a:path w="30842" h="1312" extrusionOk="0">
                <a:moveTo>
                  <a:pt x="882" y="0"/>
                </a:moveTo>
                <a:cubicBezTo>
                  <a:pt x="1" y="0"/>
                  <a:pt x="1" y="1311"/>
                  <a:pt x="882" y="1311"/>
                </a:cubicBezTo>
                <a:lnTo>
                  <a:pt x="30191" y="1311"/>
                </a:lnTo>
                <a:cubicBezTo>
                  <a:pt x="30548" y="1311"/>
                  <a:pt x="30841" y="1018"/>
                  <a:pt x="30841" y="651"/>
                </a:cubicBezTo>
                <a:cubicBezTo>
                  <a:pt x="30841" y="294"/>
                  <a:pt x="30548" y="0"/>
                  <a:pt x="30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-369550" y="4991961"/>
            <a:ext cx="9889274" cy="147164"/>
          </a:xfrm>
          <a:custGeom>
            <a:avLst/>
            <a:gdLst/>
            <a:ahLst/>
            <a:cxnLst/>
            <a:rect l="l" t="t" r="r" b="b"/>
            <a:pathLst>
              <a:path w="32320" h="935" extrusionOk="0">
                <a:moveTo>
                  <a:pt x="945" y="1"/>
                </a:moveTo>
                <a:cubicBezTo>
                  <a:pt x="420" y="1"/>
                  <a:pt x="1" y="420"/>
                  <a:pt x="1" y="934"/>
                </a:cubicBezTo>
                <a:lnTo>
                  <a:pt x="32320" y="934"/>
                </a:lnTo>
                <a:cubicBezTo>
                  <a:pt x="32320" y="420"/>
                  <a:pt x="31900" y="1"/>
                  <a:pt x="31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170769" y="4991961"/>
            <a:ext cx="3603526" cy="147164"/>
          </a:xfrm>
          <a:custGeom>
            <a:avLst/>
            <a:gdLst/>
            <a:ahLst/>
            <a:cxnLst/>
            <a:rect l="l" t="t" r="r" b="b"/>
            <a:pathLst>
              <a:path w="11777" h="935" extrusionOk="0">
                <a:moveTo>
                  <a:pt x="11758" y="1"/>
                </a:moveTo>
                <a:cubicBezTo>
                  <a:pt x="11752" y="1"/>
                  <a:pt x="11746" y="1"/>
                  <a:pt x="11739" y="1"/>
                </a:cubicBezTo>
                <a:lnTo>
                  <a:pt x="11776" y="1"/>
                </a:lnTo>
                <a:cubicBezTo>
                  <a:pt x="11770" y="1"/>
                  <a:pt x="11764" y="1"/>
                  <a:pt x="11758" y="1"/>
                </a:cubicBezTo>
                <a:close/>
                <a:moveTo>
                  <a:pt x="758" y="1"/>
                </a:moveTo>
                <a:cubicBezTo>
                  <a:pt x="336" y="1"/>
                  <a:pt x="0" y="353"/>
                  <a:pt x="0" y="777"/>
                </a:cubicBezTo>
                <a:lnTo>
                  <a:pt x="0" y="934"/>
                </a:lnTo>
                <a:lnTo>
                  <a:pt x="11000" y="934"/>
                </a:lnTo>
                <a:lnTo>
                  <a:pt x="11000" y="777"/>
                </a:lnTo>
                <a:cubicBezTo>
                  <a:pt x="11000" y="359"/>
                  <a:pt x="11327" y="11"/>
                  <a:pt x="11739" y="1"/>
                </a:cubicBezTo>
                <a:lnTo>
                  <a:pt x="776" y="1"/>
                </a:lnTo>
                <a:cubicBezTo>
                  <a:pt x="770" y="1"/>
                  <a:pt x="764" y="1"/>
                  <a:pt x="758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524907" y="4991961"/>
            <a:ext cx="1854851" cy="147164"/>
          </a:xfrm>
          <a:custGeom>
            <a:avLst/>
            <a:gdLst/>
            <a:ahLst/>
            <a:cxnLst/>
            <a:rect l="l" t="t" r="r" b="b"/>
            <a:pathLst>
              <a:path w="6062" h="935" extrusionOk="0">
                <a:moveTo>
                  <a:pt x="776" y="1"/>
                </a:moveTo>
                <a:cubicBezTo>
                  <a:pt x="346" y="1"/>
                  <a:pt x="0" y="347"/>
                  <a:pt x="0" y="777"/>
                </a:cubicBezTo>
                <a:lnTo>
                  <a:pt x="0" y="934"/>
                </a:lnTo>
                <a:lnTo>
                  <a:pt x="5296" y="934"/>
                </a:lnTo>
                <a:lnTo>
                  <a:pt x="5296" y="777"/>
                </a:lnTo>
                <a:cubicBezTo>
                  <a:pt x="5296" y="347"/>
                  <a:pt x="5631" y="1"/>
                  <a:pt x="6061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23156" y="738675"/>
            <a:ext cx="187201" cy="204616"/>
          </a:xfrm>
          <a:custGeom>
            <a:avLst/>
            <a:gdLst/>
            <a:ahLst/>
            <a:cxnLst/>
            <a:rect l="l" t="t" r="r" b="b"/>
            <a:pathLst>
              <a:path w="1260" h="1369" extrusionOk="0">
                <a:moveTo>
                  <a:pt x="673" y="1"/>
                </a:moveTo>
                <a:cubicBezTo>
                  <a:pt x="413" y="1"/>
                  <a:pt x="159" y="235"/>
                  <a:pt x="85" y="559"/>
                </a:cubicBezTo>
                <a:cubicBezTo>
                  <a:pt x="1" y="926"/>
                  <a:pt x="179" y="1283"/>
                  <a:pt x="473" y="1356"/>
                </a:cubicBezTo>
                <a:cubicBezTo>
                  <a:pt x="508" y="1365"/>
                  <a:pt x="544" y="1369"/>
                  <a:pt x="580" y="1369"/>
                </a:cubicBezTo>
                <a:cubicBezTo>
                  <a:pt x="848" y="1369"/>
                  <a:pt x="1101" y="1135"/>
                  <a:pt x="1175" y="811"/>
                </a:cubicBezTo>
                <a:cubicBezTo>
                  <a:pt x="1259" y="433"/>
                  <a:pt x="1081" y="77"/>
                  <a:pt x="777" y="14"/>
                </a:cubicBezTo>
                <a:cubicBezTo>
                  <a:pt x="742" y="5"/>
                  <a:pt x="708" y="1"/>
                  <a:pt x="6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8827080" y="737497"/>
            <a:ext cx="183933" cy="203544"/>
          </a:xfrm>
          <a:custGeom>
            <a:avLst/>
            <a:gdLst/>
            <a:ahLst/>
            <a:cxnLst/>
            <a:rect l="l" t="t" r="r" b="b"/>
            <a:pathLst>
              <a:path w="1238" h="1370" extrusionOk="0">
                <a:moveTo>
                  <a:pt x="594" y="0"/>
                </a:moveTo>
                <a:cubicBezTo>
                  <a:pt x="564" y="0"/>
                  <a:pt x="534" y="3"/>
                  <a:pt x="503" y="10"/>
                </a:cubicBezTo>
                <a:cubicBezTo>
                  <a:pt x="199" y="62"/>
                  <a:pt x="0" y="398"/>
                  <a:pt x="63" y="775"/>
                </a:cubicBezTo>
                <a:cubicBezTo>
                  <a:pt x="130" y="1129"/>
                  <a:pt x="380" y="1369"/>
                  <a:pt x="662" y="1369"/>
                </a:cubicBezTo>
                <a:cubicBezTo>
                  <a:pt x="689" y="1369"/>
                  <a:pt x="717" y="1367"/>
                  <a:pt x="745" y="1362"/>
                </a:cubicBezTo>
                <a:cubicBezTo>
                  <a:pt x="1049" y="1310"/>
                  <a:pt x="1237" y="964"/>
                  <a:pt x="1174" y="586"/>
                </a:cubicBezTo>
                <a:cubicBezTo>
                  <a:pt x="1118" y="247"/>
                  <a:pt x="866" y="0"/>
                  <a:pt x="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017700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80" name="Google Shape;80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84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" name="Google Shape;94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95" name="Google Shape;95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0" name="Google Shape;100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4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05" name="Google Shape;105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8736599" y="406611"/>
              <a:ext cx="274414" cy="353455"/>
              <a:chOff x="4231636" y="771574"/>
              <a:chExt cx="274414" cy="353455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12" name="Google Shape;112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" name="Google Shape;116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27" name="Google Shape;127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" name="Google Shape;130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32" name="Google Shape;132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" name="Google Shape;135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720000" y="4548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subTitle" idx="1"/>
          </p:nvPr>
        </p:nvSpPr>
        <p:spPr>
          <a:xfrm>
            <a:off x="720000" y="1307775"/>
            <a:ext cx="5675700" cy="32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208" name="Google Shape;208;p7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209" name="Google Shape;209;p7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212;p7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213" name="Google Shape;213;p7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214" name="Google Shape;214;p7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7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7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7" name="Google Shape;217;p7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7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7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7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7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7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7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7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7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7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7" name="Google Shape;227;p7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228" name="Google Shape;228;p7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7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7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1" name="Google Shape;231;p7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2" name="Google Shape;232;p7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233" name="Google Shape;233;p7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7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7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36" name="Google Shape;236;p7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7"/>
            <p:cNvGrpSpPr/>
            <p:nvPr/>
          </p:nvGrpSpPr>
          <p:grpSpPr>
            <a:xfrm>
              <a:off x="700362" y="4963698"/>
              <a:ext cx="7743276" cy="57966"/>
              <a:chOff x="700362" y="4658898"/>
              <a:chExt cx="7743276" cy="57966"/>
            </a:xfrm>
          </p:grpSpPr>
          <p:sp>
            <p:nvSpPr>
              <p:cNvPr id="238" name="Google Shape;238;p7"/>
              <p:cNvSpPr/>
              <p:nvPr/>
            </p:nvSpPr>
            <p:spPr>
              <a:xfrm>
                <a:off x="700362" y="465889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8224275" y="465889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"/>
          <p:cNvSpPr txBox="1">
            <a:spLocks noGrp="1"/>
          </p:cNvSpPr>
          <p:nvPr>
            <p:ph type="title"/>
          </p:nvPr>
        </p:nvSpPr>
        <p:spPr>
          <a:xfrm>
            <a:off x="720000" y="196840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"/>
          </p:nvPr>
        </p:nvSpPr>
        <p:spPr>
          <a:xfrm>
            <a:off x="720000" y="22884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2"/>
          </p:nvPr>
        </p:nvSpPr>
        <p:spPr>
          <a:xfrm>
            <a:off x="3419271" y="196840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3"/>
          </p:nvPr>
        </p:nvSpPr>
        <p:spPr>
          <a:xfrm>
            <a:off x="3419269" y="22884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4"/>
          </p:nvPr>
        </p:nvSpPr>
        <p:spPr>
          <a:xfrm>
            <a:off x="720000" y="378285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5"/>
          </p:nvPr>
        </p:nvSpPr>
        <p:spPr>
          <a:xfrm>
            <a:off x="720000" y="41028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6"/>
          </p:nvPr>
        </p:nvSpPr>
        <p:spPr>
          <a:xfrm>
            <a:off x="3419271" y="378285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7"/>
          </p:nvPr>
        </p:nvSpPr>
        <p:spPr>
          <a:xfrm>
            <a:off x="3419269" y="41028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8"/>
          </p:nvPr>
        </p:nvSpPr>
        <p:spPr>
          <a:xfrm>
            <a:off x="6118550" y="196840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9"/>
          </p:nvPr>
        </p:nvSpPr>
        <p:spPr>
          <a:xfrm>
            <a:off x="6118545" y="22884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3"/>
          </p:nvPr>
        </p:nvSpPr>
        <p:spPr>
          <a:xfrm>
            <a:off x="6118550" y="3782850"/>
            <a:ext cx="2305500" cy="3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4"/>
          </p:nvPr>
        </p:nvSpPr>
        <p:spPr>
          <a:xfrm>
            <a:off x="6118545" y="4102825"/>
            <a:ext cx="23055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15" hasCustomPrompt="1"/>
          </p:nvPr>
        </p:nvSpPr>
        <p:spPr>
          <a:xfrm>
            <a:off x="1580700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80700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7" hasCustomPrompt="1"/>
          </p:nvPr>
        </p:nvSpPr>
        <p:spPr>
          <a:xfrm>
            <a:off x="4279974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18" hasCustomPrompt="1"/>
          </p:nvPr>
        </p:nvSpPr>
        <p:spPr>
          <a:xfrm>
            <a:off x="4279974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19" hasCustomPrompt="1"/>
          </p:nvPr>
        </p:nvSpPr>
        <p:spPr>
          <a:xfrm>
            <a:off x="6979249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20" hasCustomPrompt="1"/>
          </p:nvPr>
        </p:nvSpPr>
        <p:spPr>
          <a:xfrm>
            <a:off x="6979249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13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381" name="Google Shape;381;p13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382" name="Google Shape;382;p13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383" name="Google Shape;383;p13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384" name="Google Shape;384;p13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13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13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7" name="Google Shape;387;p13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13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3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3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3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7" name="Google Shape;397;p13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398" name="Google Shape;398;p13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13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13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1" name="Google Shape;401;p13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2" name="Google Shape;402;p13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403" name="Google Shape;403;p13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13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13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06" name="Google Shape;406;p13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13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408" name="Google Shape;408;p13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3">
    <p:bg>
      <p:bgPr>
        <a:solidFill>
          <a:schemeClr val="dk1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5"/>
          <p:cNvSpPr txBox="1">
            <a:spLocks noGrp="1"/>
          </p:cNvSpPr>
          <p:nvPr>
            <p:ph type="subTitle" idx="1"/>
          </p:nvPr>
        </p:nvSpPr>
        <p:spPr>
          <a:xfrm>
            <a:off x="713250" y="1095700"/>
            <a:ext cx="3793800" cy="3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79" name="Google Shape;779;p25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780" name="Google Shape;780;p25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781" name="Google Shape;781;p2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25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784" name="Google Shape;784;p25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785" name="Google Shape;785;p25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25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8" name="Google Shape;788;p25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8" name="Google Shape;798;p25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799" name="Google Shape;799;p25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5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5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2" name="Google Shape;802;p25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25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804" name="Google Shape;804;p25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25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25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7" name="Google Shape;807;p2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35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136" name="Google Shape;1136;p35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137" name="Google Shape;1137;p35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138" name="Google Shape;1138;p35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5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0" name="Google Shape;1140;p35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141" name="Google Shape;1141;p35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142" name="Google Shape;1142;p35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5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5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45" name="Google Shape;1145;p35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5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5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5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35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35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35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35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35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35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55" name="Google Shape;1155;p35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156" name="Google Shape;1156;p35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5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5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5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60" name="Google Shape;1160;p35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161" name="Google Shape;1161;p35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5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5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64" name="Google Shape;1164;p35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35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1166" name="Google Shape;1166;p35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5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8" name="Google Shape;1168;p35"/>
          <p:cNvGrpSpPr/>
          <p:nvPr/>
        </p:nvGrpSpPr>
        <p:grpSpPr>
          <a:xfrm>
            <a:off x="8106581" y="1095706"/>
            <a:ext cx="648376" cy="880878"/>
            <a:chOff x="638276" y="3526008"/>
            <a:chExt cx="714936" cy="971200"/>
          </a:xfrm>
        </p:grpSpPr>
        <p:sp>
          <p:nvSpPr>
            <p:cNvPr id="1169" name="Google Shape;1169;p35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35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171" name="Google Shape;1171;p35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5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5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5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5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5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5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5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5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5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5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5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5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5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5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5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5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5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5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7" name="Google Shape;1197;p35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8" name="Google Shape;1198;p35"/>
          <p:cNvGrpSpPr/>
          <p:nvPr/>
        </p:nvGrpSpPr>
        <p:grpSpPr>
          <a:xfrm>
            <a:off x="389043" y="1095706"/>
            <a:ext cx="648376" cy="880878"/>
            <a:chOff x="638276" y="3526008"/>
            <a:chExt cx="714936" cy="971200"/>
          </a:xfrm>
        </p:grpSpPr>
        <p:sp>
          <p:nvSpPr>
            <p:cNvPr id="1199" name="Google Shape;1199;p35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35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201" name="Google Shape;1201;p35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5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5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5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5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5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5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5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5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7" name="Google Shape;1227;p35"/>
          <p:cNvGrpSpPr/>
          <p:nvPr/>
        </p:nvGrpSpPr>
        <p:grpSpPr>
          <a:xfrm rot="1321491" flipH="1">
            <a:off x="8028423" y="3186133"/>
            <a:ext cx="714934" cy="378491"/>
            <a:chOff x="-1074225" y="4512538"/>
            <a:chExt cx="714950" cy="378500"/>
          </a:xfrm>
        </p:grpSpPr>
        <p:sp>
          <p:nvSpPr>
            <p:cNvPr id="1228" name="Google Shape;1228;p35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5"/>
          <p:cNvGrpSpPr/>
          <p:nvPr/>
        </p:nvGrpSpPr>
        <p:grpSpPr>
          <a:xfrm flipH="1">
            <a:off x="310883" y="4091175"/>
            <a:ext cx="714950" cy="378500"/>
            <a:chOff x="-1074225" y="4512538"/>
            <a:chExt cx="714950" cy="378500"/>
          </a:xfrm>
        </p:grpSpPr>
        <p:sp>
          <p:nvSpPr>
            <p:cNvPr id="1240" name="Google Shape;1240;p35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9" r:id="rId5"/>
    <p:sldLayoutId id="2147483671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4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0"/>
          <p:cNvSpPr txBox="1">
            <a:spLocks noGrp="1"/>
          </p:cNvSpPr>
          <p:nvPr>
            <p:ph type="ctrTitle"/>
          </p:nvPr>
        </p:nvSpPr>
        <p:spPr>
          <a:xfrm>
            <a:off x="1247345" y="1213523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Library Management</a:t>
            </a:r>
            <a:endParaRPr sz="7000" dirty="0">
              <a:solidFill>
                <a:schemeClr val="lt1"/>
              </a:solidFill>
            </a:endParaRPr>
          </a:p>
        </p:txBody>
      </p:sp>
      <p:sp>
        <p:nvSpPr>
          <p:cNvPr id="1352" name="Google Shape;1352;p40"/>
          <p:cNvSpPr txBox="1">
            <a:spLocks noGrp="1"/>
          </p:cNvSpPr>
          <p:nvPr>
            <p:ph type="subTitle" idx="1"/>
          </p:nvPr>
        </p:nvSpPr>
        <p:spPr>
          <a:xfrm>
            <a:off x="2274976" y="2949451"/>
            <a:ext cx="4528800" cy="1390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By: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Aishwarya Ramaiah Kumar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Kartavi</a:t>
            </a:r>
            <a:r>
              <a:rPr lang="en-US" sz="1600" dirty="0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 </a:t>
            </a:r>
            <a:r>
              <a:rPr lang="en-US" sz="1600" dirty="0" err="1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Manishkumar</a:t>
            </a:r>
            <a:r>
              <a:rPr lang="en-US" sz="1600" dirty="0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 Shah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Rishabh Singh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grpSp>
        <p:nvGrpSpPr>
          <p:cNvPr id="1353" name="Google Shape;1353;p40"/>
          <p:cNvGrpSpPr/>
          <p:nvPr/>
        </p:nvGrpSpPr>
        <p:grpSpPr>
          <a:xfrm>
            <a:off x="713263" y="852042"/>
            <a:ext cx="3268775" cy="380199"/>
            <a:chOff x="975489" y="863689"/>
            <a:chExt cx="3268775" cy="380199"/>
          </a:xfrm>
        </p:grpSpPr>
        <p:grpSp>
          <p:nvGrpSpPr>
            <p:cNvPr id="1354" name="Google Shape;1354;p4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355" name="Google Shape;1355;p4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1" name="Google Shape;1461;p4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40"/>
          <p:cNvGrpSpPr/>
          <p:nvPr/>
        </p:nvGrpSpPr>
        <p:grpSpPr>
          <a:xfrm>
            <a:off x="638276" y="3531757"/>
            <a:ext cx="714936" cy="971200"/>
            <a:chOff x="638276" y="3526008"/>
            <a:chExt cx="714936" cy="971200"/>
          </a:xfrm>
        </p:grpSpPr>
        <p:sp>
          <p:nvSpPr>
            <p:cNvPr id="1472" name="Google Shape;1472;p4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3" name="Google Shape;1473;p4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474" name="Google Shape;1474;p4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0" name="Google Shape;1500;p40"/>
          <p:cNvSpPr/>
          <p:nvPr/>
        </p:nvSpPr>
        <p:spPr>
          <a:xfrm>
            <a:off x="8057887" y="3784087"/>
            <a:ext cx="388460" cy="388464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40"/>
          <p:cNvGrpSpPr/>
          <p:nvPr/>
        </p:nvGrpSpPr>
        <p:grpSpPr>
          <a:xfrm>
            <a:off x="7894651" y="3533367"/>
            <a:ext cx="714936" cy="971200"/>
            <a:chOff x="9141124" y="2771118"/>
            <a:chExt cx="319239" cy="433649"/>
          </a:xfrm>
        </p:grpSpPr>
        <p:sp>
          <p:nvSpPr>
            <p:cNvPr id="1502" name="Google Shape;1502;p40"/>
            <p:cNvSpPr/>
            <p:nvPr/>
          </p:nvSpPr>
          <p:spPr>
            <a:xfrm>
              <a:off x="9271960" y="3034862"/>
              <a:ext cx="17824" cy="25355"/>
            </a:xfrm>
            <a:custGeom>
              <a:avLst/>
              <a:gdLst/>
              <a:ahLst/>
              <a:cxnLst/>
              <a:rect l="l" t="t" r="r" b="b"/>
              <a:pathLst>
                <a:path w="1110" h="1579" extrusionOk="0">
                  <a:moveTo>
                    <a:pt x="641" y="0"/>
                  </a:moveTo>
                  <a:cubicBezTo>
                    <a:pt x="385" y="0"/>
                    <a:pt x="129" y="384"/>
                    <a:pt x="43" y="811"/>
                  </a:cubicBezTo>
                  <a:cubicBezTo>
                    <a:pt x="1" y="1237"/>
                    <a:pt x="214" y="1579"/>
                    <a:pt x="470" y="1579"/>
                  </a:cubicBezTo>
                  <a:cubicBezTo>
                    <a:pt x="769" y="1579"/>
                    <a:pt x="1025" y="1237"/>
                    <a:pt x="1067" y="811"/>
                  </a:cubicBezTo>
                  <a:cubicBezTo>
                    <a:pt x="1110" y="384"/>
                    <a:pt x="939" y="0"/>
                    <a:pt x="641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9267175" y="2928674"/>
              <a:ext cx="54965" cy="93728"/>
            </a:xfrm>
            <a:custGeom>
              <a:avLst/>
              <a:gdLst/>
              <a:ahLst/>
              <a:cxnLst/>
              <a:rect l="l" t="t" r="r" b="b"/>
              <a:pathLst>
                <a:path w="3423" h="5837" extrusionOk="0">
                  <a:moveTo>
                    <a:pt x="1195" y="1"/>
                  </a:moveTo>
                  <a:cubicBezTo>
                    <a:pt x="1195" y="1"/>
                    <a:pt x="1962" y="1707"/>
                    <a:pt x="1109" y="2518"/>
                  </a:cubicBezTo>
                  <a:cubicBezTo>
                    <a:pt x="85" y="3499"/>
                    <a:pt x="0" y="5419"/>
                    <a:pt x="1579" y="5803"/>
                  </a:cubicBezTo>
                  <a:cubicBezTo>
                    <a:pt x="1673" y="5826"/>
                    <a:pt x="1762" y="5837"/>
                    <a:pt x="1847" y="5837"/>
                  </a:cubicBezTo>
                  <a:cubicBezTo>
                    <a:pt x="3190" y="5837"/>
                    <a:pt x="3423" y="3127"/>
                    <a:pt x="2901" y="1963"/>
                  </a:cubicBezTo>
                  <a:cubicBezTo>
                    <a:pt x="2517" y="1195"/>
                    <a:pt x="1920" y="513"/>
                    <a:pt x="1195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9274706" y="3031330"/>
              <a:ext cx="53439" cy="115213"/>
            </a:xfrm>
            <a:custGeom>
              <a:avLst/>
              <a:gdLst/>
              <a:ahLst/>
              <a:cxnLst/>
              <a:rect l="l" t="t" r="r" b="b"/>
              <a:pathLst>
                <a:path w="3328" h="7175" extrusionOk="0">
                  <a:moveTo>
                    <a:pt x="2456" y="0"/>
                  </a:moveTo>
                  <a:cubicBezTo>
                    <a:pt x="2434" y="0"/>
                    <a:pt x="2411" y="3"/>
                    <a:pt x="2389" y="7"/>
                  </a:cubicBezTo>
                  <a:lnTo>
                    <a:pt x="726" y="135"/>
                  </a:lnTo>
                  <a:cubicBezTo>
                    <a:pt x="512" y="135"/>
                    <a:pt x="342" y="306"/>
                    <a:pt x="342" y="519"/>
                  </a:cubicBezTo>
                  <a:cubicBezTo>
                    <a:pt x="171" y="3207"/>
                    <a:pt x="0" y="5937"/>
                    <a:pt x="214" y="7174"/>
                  </a:cubicBezTo>
                  <a:lnTo>
                    <a:pt x="3115" y="7174"/>
                  </a:lnTo>
                  <a:cubicBezTo>
                    <a:pt x="3328" y="5852"/>
                    <a:pt x="2944" y="3036"/>
                    <a:pt x="2859" y="391"/>
                  </a:cubicBezTo>
                  <a:cubicBezTo>
                    <a:pt x="2859" y="161"/>
                    <a:pt x="2653" y="0"/>
                    <a:pt x="2456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9209625" y="3132139"/>
              <a:ext cx="185657" cy="54804"/>
            </a:xfrm>
            <a:custGeom>
              <a:avLst/>
              <a:gdLst/>
              <a:ahLst/>
              <a:cxnLst/>
              <a:rect l="l" t="t" r="r" b="b"/>
              <a:pathLst>
                <a:path w="11562" h="3413" extrusionOk="0">
                  <a:moveTo>
                    <a:pt x="5760" y="0"/>
                  </a:moveTo>
                  <a:cubicBezTo>
                    <a:pt x="3669" y="0"/>
                    <a:pt x="1" y="1067"/>
                    <a:pt x="1" y="1920"/>
                  </a:cubicBezTo>
                  <a:cubicBezTo>
                    <a:pt x="1" y="2730"/>
                    <a:pt x="2560" y="3413"/>
                    <a:pt x="5760" y="3413"/>
                  </a:cubicBezTo>
                  <a:cubicBezTo>
                    <a:pt x="8959" y="3413"/>
                    <a:pt x="11562" y="2730"/>
                    <a:pt x="11562" y="1920"/>
                  </a:cubicBezTo>
                  <a:cubicBezTo>
                    <a:pt x="11562" y="1067"/>
                    <a:pt x="7893" y="0"/>
                    <a:pt x="5760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9193872" y="2882091"/>
              <a:ext cx="15078" cy="289790"/>
            </a:xfrm>
            <a:custGeom>
              <a:avLst/>
              <a:gdLst/>
              <a:ahLst/>
              <a:cxnLst/>
              <a:rect l="l" t="t" r="r" b="b"/>
              <a:pathLst>
                <a:path w="939" h="18047" extrusionOk="0">
                  <a:moveTo>
                    <a:pt x="0" y="1"/>
                  </a:moveTo>
                  <a:lnTo>
                    <a:pt x="0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9392520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40" y="18046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9338406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9182231" y="2880726"/>
              <a:ext cx="237025" cy="17824"/>
            </a:xfrm>
            <a:custGeom>
              <a:avLst/>
              <a:gdLst/>
              <a:ahLst/>
              <a:cxnLst/>
              <a:rect l="l" t="t" r="r" b="b"/>
              <a:pathLst>
                <a:path w="14761" h="1110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768"/>
                    <a:pt x="384" y="1110"/>
                    <a:pt x="811" y="1110"/>
                  </a:cubicBezTo>
                  <a:lnTo>
                    <a:pt x="13993" y="1110"/>
                  </a:lnTo>
                  <a:cubicBezTo>
                    <a:pt x="14419" y="1110"/>
                    <a:pt x="14761" y="768"/>
                    <a:pt x="14761" y="299"/>
                  </a:cubicBezTo>
                  <a:lnTo>
                    <a:pt x="14761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9182231" y="3152676"/>
              <a:ext cx="237025" cy="30172"/>
            </a:xfrm>
            <a:custGeom>
              <a:avLst/>
              <a:gdLst/>
              <a:ahLst/>
              <a:cxnLst/>
              <a:rect l="l" t="t" r="r" b="b"/>
              <a:pathLst>
                <a:path w="14761" h="1879" extrusionOk="0">
                  <a:moveTo>
                    <a:pt x="1024" y="1"/>
                  </a:moveTo>
                  <a:cubicBezTo>
                    <a:pt x="469" y="1"/>
                    <a:pt x="0" y="470"/>
                    <a:pt x="0" y="1025"/>
                  </a:cubicBezTo>
                  <a:lnTo>
                    <a:pt x="0" y="1878"/>
                  </a:lnTo>
                  <a:lnTo>
                    <a:pt x="14761" y="1878"/>
                  </a:lnTo>
                  <a:lnTo>
                    <a:pt x="14761" y="1025"/>
                  </a:lnTo>
                  <a:cubicBezTo>
                    <a:pt x="14761" y="470"/>
                    <a:pt x="14334" y="1"/>
                    <a:pt x="13737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9180175" y="2803313"/>
              <a:ext cx="254158" cy="68533"/>
            </a:xfrm>
            <a:custGeom>
              <a:avLst/>
              <a:gdLst/>
              <a:ahLst/>
              <a:cxnLst/>
              <a:rect l="l" t="t" r="r" b="b"/>
              <a:pathLst>
                <a:path w="15828" h="4268" extrusionOk="0">
                  <a:moveTo>
                    <a:pt x="7892" y="1"/>
                  </a:moveTo>
                  <a:cubicBezTo>
                    <a:pt x="3882" y="1"/>
                    <a:pt x="555" y="1835"/>
                    <a:pt x="0" y="4267"/>
                  </a:cubicBezTo>
                  <a:lnTo>
                    <a:pt x="15827" y="4267"/>
                  </a:lnTo>
                  <a:cubicBezTo>
                    <a:pt x="15230" y="1835"/>
                    <a:pt x="11902" y="1"/>
                    <a:pt x="7892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9296624" y="2771118"/>
              <a:ext cx="20570" cy="35648"/>
            </a:xfrm>
            <a:custGeom>
              <a:avLst/>
              <a:gdLst/>
              <a:ahLst/>
              <a:cxnLst/>
              <a:rect l="l" t="t" r="r" b="b"/>
              <a:pathLst>
                <a:path w="1281" h="2220" extrusionOk="0">
                  <a:moveTo>
                    <a:pt x="640" y="1"/>
                  </a:moveTo>
                  <a:cubicBezTo>
                    <a:pt x="320" y="1"/>
                    <a:pt x="0" y="257"/>
                    <a:pt x="0" y="769"/>
                  </a:cubicBezTo>
                  <a:lnTo>
                    <a:pt x="0" y="2219"/>
                  </a:lnTo>
                  <a:lnTo>
                    <a:pt x="1280" y="2219"/>
                  </a:lnTo>
                  <a:lnTo>
                    <a:pt x="1280" y="769"/>
                  </a:lnTo>
                  <a:cubicBezTo>
                    <a:pt x="1280" y="257"/>
                    <a:pt x="960" y="1"/>
                    <a:pt x="640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9141124" y="2856062"/>
              <a:ext cx="319239" cy="28791"/>
            </a:xfrm>
            <a:custGeom>
              <a:avLst/>
              <a:gdLst/>
              <a:ahLst/>
              <a:cxnLst/>
              <a:rect l="l" t="t" r="r" b="b"/>
              <a:pathLst>
                <a:path w="19881" h="1793" extrusionOk="0">
                  <a:moveTo>
                    <a:pt x="1707" y="1"/>
                  </a:moveTo>
                  <a:cubicBezTo>
                    <a:pt x="1" y="1"/>
                    <a:pt x="1" y="1793"/>
                    <a:pt x="1707" y="1793"/>
                  </a:cubicBezTo>
                  <a:lnTo>
                    <a:pt x="18217" y="1793"/>
                  </a:lnTo>
                  <a:cubicBezTo>
                    <a:pt x="19880" y="1793"/>
                    <a:pt x="19880" y="1"/>
                    <a:pt x="18217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9152091" y="3174611"/>
              <a:ext cx="301415" cy="30156"/>
            </a:xfrm>
            <a:custGeom>
              <a:avLst/>
              <a:gdLst/>
              <a:ahLst/>
              <a:cxnLst/>
              <a:rect l="l" t="t" r="r" b="b"/>
              <a:pathLst>
                <a:path w="18771" h="1878" extrusionOk="0">
                  <a:moveTo>
                    <a:pt x="1024" y="0"/>
                  </a:moveTo>
                  <a:cubicBezTo>
                    <a:pt x="0" y="0"/>
                    <a:pt x="0" y="1877"/>
                    <a:pt x="1024" y="1877"/>
                  </a:cubicBezTo>
                  <a:lnTo>
                    <a:pt x="17534" y="1877"/>
                  </a:lnTo>
                  <a:cubicBezTo>
                    <a:pt x="18771" y="1877"/>
                    <a:pt x="18771" y="0"/>
                    <a:pt x="17534" y="0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9215101" y="2803281"/>
              <a:ext cx="197989" cy="42584"/>
            </a:xfrm>
            <a:custGeom>
              <a:avLst/>
              <a:gdLst/>
              <a:ahLst/>
              <a:cxnLst/>
              <a:rect l="l" t="t" r="r" b="b"/>
              <a:pathLst>
                <a:path w="12330" h="2652" extrusionOk="0">
                  <a:moveTo>
                    <a:pt x="5486" y="0"/>
                  </a:moveTo>
                  <a:cubicBezTo>
                    <a:pt x="3561" y="0"/>
                    <a:pt x="1683" y="512"/>
                    <a:pt x="1" y="1496"/>
                  </a:cubicBezTo>
                  <a:cubicBezTo>
                    <a:pt x="2270" y="2266"/>
                    <a:pt x="4655" y="2651"/>
                    <a:pt x="7010" y="2651"/>
                  </a:cubicBezTo>
                  <a:cubicBezTo>
                    <a:pt x="7134" y="2651"/>
                    <a:pt x="7257" y="2650"/>
                    <a:pt x="7381" y="2648"/>
                  </a:cubicBezTo>
                  <a:cubicBezTo>
                    <a:pt x="9045" y="2648"/>
                    <a:pt x="10709" y="2477"/>
                    <a:pt x="12330" y="2179"/>
                  </a:cubicBezTo>
                  <a:cubicBezTo>
                    <a:pt x="10879" y="856"/>
                    <a:pt x="8490" y="3"/>
                    <a:pt x="5717" y="3"/>
                  </a:cubicBezTo>
                  <a:cubicBezTo>
                    <a:pt x="5640" y="1"/>
                    <a:pt x="5563" y="0"/>
                    <a:pt x="5486" y="0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9150710" y="2856062"/>
              <a:ext cx="300741" cy="14516"/>
            </a:xfrm>
            <a:custGeom>
              <a:avLst/>
              <a:gdLst/>
              <a:ahLst/>
              <a:cxnLst/>
              <a:rect l="l" t="t" r="r" b="b"/>
              <a:pathLst>
                <a:path w="18729" h="904" extrusionOk="0">
                  <a:moveTo>
                    <a:pt x="1110" y="1"/>
                  </a:moveTo>
                  <a:cubicBezTo>
                    <a:pt x="683" y="1"/>
                    <a:pt x="257" y="129"/>
                    <a:pt x="1" y="470"/>
                  </a:cubicBezTo>
                  <a:cubicBezTo>
                    <a:pt x="231" y="738"/>
                    <a:pt x="598" y="903"/>
                    <a:pt x="979" y="903"/>
                  </a:cubicBezTo>
                  <a:cubicBezTo>
                    <a:pt x="1023" y="903"/>
                    <a:pt x="1066" y="901"/>
                    <a:pt x="1110" y="897"/>
                  </a:cubicBezTo>
                  <a:lnTo>
                    <a:pt x="17620" y="897"/>
                  </a:lnTo>
                  <a:cubicBezTo>
                    <a:pt x="17659" y="901"/>
                    <a:pt x="17698" y="903"/>
                    <a:pt x="17738" y="903"/>
                  </a:cubicBezTo>
                  <a:cubicBezTo>
                    <a:pt x="18089" y="903"/>
                    <a:pt x="18461" y="738"/>
                    <a:pt x="18729" y="470"/>
                  </a:cubicBezTo>
                  <a:cubicBezTo>
                    <a:pt x="18430" y="129"/>
                    <a:pt x="18004" y="1"/>
                    <a:pt x="17620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9158257" y="3174498"/>
              <a:ext cx="289083" cy="13826"/>
            </a:xfrm>
            <a:custGeom>
              <a:avLst/>
              <a:gdLst/>
              <a:ahLst/>
              <a:cxnLst/>
              <a:rect l="l" t="t" r="r" b="b"/>
              <a:pathLst>
                <a:path w="18003" h="861" extrusionOk="0">
                  <a:moveTo>
                    <a:pt x="17253" y="1"/>
                  </a:moveTo>
                  <a:cubicBezTo>
                    <a:pt x="17219" y="1"/>
                    <a:pt x="17184" y="3"/>
                    <a:pt x="17150" y="7"/>
                  </a:cubicBezTo>
                  <a:lnTo>
                    <a:pt x="640" y="7"/>
                  </a:lnTo>
                  <a:cubicBezTo>
                    <a:pt x="341" y="7"/>
                    <a:pt x="85" y="178"/>
                    <a:pt x="0" y="434"/>
                  </a:cubicBezTo>
                  <a:cubicBezTo>
                    <a:pt x="85" y="690"/>
                    <a:pt x="341" y="860"/>
                    <a:pt x="640" y="860"/>
                  </a:cubicBezTo>
                  <a:lnTo>
                    <a:pt x="17150" y="860"/>
                  </a:lnTo>
                  <a:cubicBezTo>
                    <a:pt x="17491" y="860"/>
                    <a:pt x="17790" y="690"/>
                    <a:pt x="18003" y="434"/>
                  </a:cubicBezTo>
                  <a:cubicBezTo>
                    <a:pt x="17811" y="166"/>
                    <a:pt x="17551" y="1"/>
                    <a:pt x="17253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9187016" y="3174611"/>
              <a:ext cx="79485" cy="13713"/>
            </a:xfrm>
            <a:custGeom>
              <a:avLst/>
              <a:gdLst/>
              <a:ahLst/>
              <a:cxnLst/>
              <a:rect l="l" t="t" r="r" b="b"/>
              <a:pathLst>
                <a:path w="4950" h="854" extrusionOk="0">
                  <a:moveTo>
                    <a:pt x="214" y="0"/>
                  </a:moveTo>
                  <a:cubicBezTo>
                    <a:pt x="129" y="0"/>
                    <a:pt x="86" y="171"/>
                    <a:pt x="43" y="427"/>
                  </a:cubicBezTo>
                  <a:cubicBezTo>
                    <a:pt x="1" y="640"/>
                    <a:pt x="129" y="853"/>
                    <a:pt x="214" y="853"/>
                  </a:cubicBezTo>
                  <a:lnTo>
                    <a:pt x="4693" y="853"/>
                  </a:lnTo>
                  <a:cubicBezTo>
                    <a:pt x="4821" y="853"/>
                    <a:pt x="4907" y="640"/>
                    <a:pt x="4949" y="427"/>
                  </a:cubicBezTo>
                  <a:cubicBezTo>
                    <a:pt x="4907" y="171"/>
                    <a:pt x="4821" y="0"/>
                    <a:pt x="4693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9277436" y="3031426"/>
              <a:ext cx="40433" cy="80175"/>
            </a:xfrm>
            <a:custGeom>
              <a:avLst/>
              <a:gdLst/>
              <a:ahLst/>
              <a:cxnLst/>
              <a:rect l="l" t="t" r="r" b="b"/>
              <a:pathLst>
                <a:path w="2518" h="4993" extrusionOk="0">
                  <a:moveTo>
                    <a:pt x="2219" y="1"/>
                  </a:moveTo>
                  <a:lnTo>
                    <a:pt x="598" y="172"/>
                  </a:lnTo>
                  <a:cubicBezTo>
                    <a:pt x="385" y="172"/>
                    <a:pt x="214" y="342"/>
                    <a:pt x="172" y="556"/>
                  </a:cubicBezTo>
                  <a:cubicBezTo>
                    <a:pt x="129" y="1665"/>
                    <a:pt x="44" y="2817"/>
                    <a:pt x="1" y="3840"/>
                  </a:cubicBezTo>
                  <a:cubicBezTo>
                    <a:pt x="257" y="4523"/>
                    <a:pt x="641" y="4992"/>
                    <a:pt x="1068" y="4992"/>
                  </a:cubicBezTo>
                  <a:cubicBezTo>
                    <a:pt x="1835" y="4992"/>
                    <a:pt x="2518" y="3371"/>
                    <a:pt x="2518" y="1323"/>
                  </a:cubicBezTo>
                  <a:cubicBezTo>
                    <a:pt x="2518" y="897"/>
                    <a:pt x="2475" y="428"/>
                    <a:pt x="2390" y="1"/>
                  </a:cubicBezTo>
                  <a:close/>
                </a:path>
              </a:pathLst>
            </a:custGeom>
            <a:solidFill>
              <a:srgbClr val="F7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9277436" y="2974582"/>
              <a:ext cx="40433" cy="47900"/>
            </a:xfrm>
            <a:custGeom>
              <a:avLst/>
              <a:gdLst/>
              <a:ahLst/>
              <a:cxnLst/>
              <a:rect l="l" t="t" r="r" b="b"/>
              <a:pathLst>
                <a:path w="2518" h="2983" extrusionOk="0">
                  <a:moveTo>
                    <a:pt x="1409" y="0"/>
                  </a:moveTo>
                  <a:cubicBezTo>
                    <a:pt x="684" y="0"/>
                    <a:pt x="86" y="1024"/>
                    <a:pt x="1" y="2346"/>
                  </a:cubicBezTo>
                  <a:cubicBezTo>
                    <a:pt x="214" y="2645"/>
                    <a:pt x="556" y="2858"/>
                    <a:pt x="940" y="2944"/>
                  </a:cubicBezTo>
                  <a:cubicBezTo>
                    <a:pt x="1039" y="2970"/>
                    <a:pt x="1134" y="2982"/>
                    <a:pt x="1223" y="2982"/>
                  </a:cubicBezTo>
                  <a:cubicBezTo>
                    <a:pt x="2013" y="2982"/>
                    <a:pt x="2403" y="2020"/>
                    <a:pt x="2518" y="1024"/>
                  </a:cubicBezTo>
                  <a:cubicBezTo>
                    <a:pt x="2219" y="384"/>
                    <a:pt x="1835" y="0"/>
                    <a:pt x="1409" y="0"/>
                  </a:cubicBezTo>
                  <a:close/>
                </a:path>
              </a:pathLst>
            </a:custGeom>
            <a:solidFill>
              <a:srgbClr val="FFA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9284983" y="2993065"/>
              <a:ext cx="24680" cy="28582"/>
            </a:xfrm>
            <a:custGeom>
              <a:avLst/>
              <a:gdLst/>
              <a:ahLst/>
              <a:cxnLst/>
              <a:rect l="l" t="t" r="r" b="b"/>
              <a:pathLst>
                <a:path w="1537" h="1780" extrusionOk="0">
                  <a:moveTo>
                    <a:pt x="853" y="1"/>
                  </a:moveTo>
                  <a:cubicBezTo>
                    <a:pt x="427" y="1"/>
                    <a:pt x="86" y="598"/>
                    <a:pt x="0" y="1409"/>
                  </a:cubicBezTo>
                  <a:cubicBezTo>
                    <a:pt x="171" y="1579"/>
                    <a:pt x="384" y="1707"/>
                    <a:pt x="598" y="1750"/>
                  </a:cubicBezTo>
                  <a:cubicBezTo>
                    <a:pt x="667" y="1770"/>
                    <a:pt x="732" y="1779"/>
                    <a:pt x="793" y="1779"/>
                  </a:cubicBezTo>
                  <a:cubicBezTo>
                    <a:pt x="1252" y="1779"/>
                    <a:pt x="1461" y="1239"/>
                    <a:pt x="1536" y="598"/>
                  </a:cubicBezTo>
                  <a:cubicBezTo>
                    <a:pt x="1365" y="214"/>
                    <a:pt x="1152" y="1"/>
                    <a:pt x="853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9278817" y="3075279"/>
              <a:ext cx="26736" cy="19189"/>
            </a:xfrm>
            <a:custGeom>
              <a:avLst/>
              <a:gdLst/>
              <a:ahLst/>
              <a:cxnLst/>
              <a:rect l="l" t="t" r="r" b="b"/>
              <a:pathLst>
                <a:path w="1665" h="1195" extrusionOk="0">
                  <a:moveTo>
                    <a:pt x="0" y="0"/>
                  </a:moveTo>
                  <a:lnTo>
                    <a:pt x="0" y="0"/>
                  </a:lnTo>
                  <a:cubicBezTo>
                    <a:pt x="86" y="683"/>
                    <a:pt x="427" y="1195"/>
                    <a:pt x="854" y="1195"/>
                  </a:cubicBezTo>
                  <a:cubicBezTo>
                    <a:pt x="1237" y="1195"/>
                    <a:pt x="1579" y="726"/>
                    <a:pt x="1664" y="128"/>
                  </a:cubicBezTo>
                  <a:lnTo>
                    <a:pt x="1664" y="128"/>
                  </a:lnTo>
                  <a:cubicBezTo>
                    <a:pt x="1493" y="384"/>
                    <a:pt x="1195" y="555"/>
                    <a:pt x="854" y="555"/>
                  </a:cubicBezTo>
                  <a:cubicBezTo>
                    <a:pt x="512" y="512"/>
                    <a:pt x="171" y="342"/>
                    <a:pt x="0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9293879" y="3036918"/>
              <a:ext cx="26045" cy="20586"/>
            </a:xfrm>
            <a:custGeom>
              <a:avLst/>
              <a:gdLst/>
              <a:ahLst/>
              <a:cxnLst/>
              <a:rect l="l" t="t" r="r" b="b"/>
              <a:pathLst>
                <a:path w="1622" h="1282" extrusionOk="0">
                  <a:moveTo>
                    <a:pt x="1579" y="0"/>
                  </a:moveTo>
                  <a:lnTo>
                    <a:pt x="1579" y="0"/>
                  </a:lnTo>
                  <a:cubicBezTo>
                    <a:pt x="1451" y="299"/>
                    <a:pt x="1195" y="555"/>
                    <a:pt x="897" y="726"/>
                  </a:cubicBezTo>
                  <a:cubicBezTo>
                    <a:pt x="802" y="753"/>
                    <a:pt x="699" y="767"/>
                    <a:pt x="596" y="767"/>
                  </a:cubicBezTo>
                  <a:cubicBezTo>
                    <a:pt x="372" y="767"/>
                    <a:pt x="147" y="701"/>
                    <a:pt x="1" y="555"/>
                  </a:cubicBezTo>
                  <a:lnTo>
                    <a:pt x="1" y="555"/>
                  </a:lnTo>
                  <a:cubicBezTo>
                    <a:pt x="141" y="976"/>
                    <a:pt x="455" y="1282"/>
                    <a:pt x="776" y="1282"/>
                  </a:cubicBezTo>
                  <a:cubicBezTo>
                    <a:pt x="845" y="1282"/>
                    <a:pt x="914" y="1268"/>
                    <a:pt x="982" y="1237"/>
                  </a:cubicBezTo>
                  <a:cubicBezTo>
                    <a:pt x="1409" y="981"/>
                    <a:pt x="1622" y="512"/>
                    <a:pt x="1579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9208934" y="2856062"/>
              <a:ext cx="85651" cy="14404"/>
            </a:xfrm>
            <a:custGeom>
              <a:avLst/>
              <a:gdLst/>
              <a:ahLst/>
              <a:cxnLst/>
              <a:rect l="l" t="t" r="r" b="b"/>
              <a:pathLst>
                <a:path w="5334" h="897" extrusionOk="0">
                  <a:moveTo>
                    <a:pt x="300" y="1"/>
                  </a:moveTo>
                  <a:cubicBezTo>
                    <a:pt x="129" y="1"/>
                    <a:pt x="44" y="214"/>
                    <a:pt x="1" y="470"/>
                  </a:cubicBezTo>
                  <a:cubicBezTo>
                    <a:pt x="44" y="726"/>
                    <a:pt x="129" y="897"/>
                    <a:pt x="300" y="897"/>
                  </a:cubicBezTo>
                  <a:lnTo>
                    <a:pt x="5035" y="897"/>
                  </a:lnTo>
                  <a:cubicBezTo>
                    <a:pt x="5163" y="897"/>
                    <a:pt x="5291" y="726"/>
                    <a:pt x="5334" y="470"/>
                  </a:cubicBezTo>
                  <a:cubicBezTo>
                    <a:pt x="5291" y="214"/>
                    <a:pt x="5163" y="1"/>
                    <a:pt x="503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9312377" y="2856062"/>
              <a:ext cx="52765" cy="14404"/>
            </a:xfrm>
            <a:custGeom>
              <a:avLst/>
              <a:gdLst/>
              <a:ahLst/>
              <a:cxnLst/>
              <a:rect l="l" t="t" r="r" b="b"/>
              <a:pathLst>
                <a:path w="3286" h="897" extrusionOk="0">
                  <a:moveTo>
                    <a:pt x="214" y="1"/>
                  </a:moveTo>
                  <a:cubicBezTo>
                    <a:pt x="129" y="1"/>
                    <a:pt x="86" y="214"/>
                    <a:pt x="43" y="470"/>
                  </a:cubicBezTo>
                  <a:cubicBezTo>
                    <a:pt x="1" y="726"/>
                    <a:pt x="129" y="897"/>
                    <a:pt x="214" y="897"/>
                  </a:cubicBezTo>
                  <a:lnTo>
                    <a:pt x="3072" y="897"/>
                  </a:lnTo>
                  <a:cubicBezTo>
                    <a:pt x="3158" y="897"/>
                    <a:pt x="3243" y="726"/>
                    <a:pt x="3243" y="470"/>
                  </a:cubicBezTo>
                  <a:cubicBezTo>
                    <a:pt x="3286" y="214"/>
                    <a:pt x="3158" y="1"/>
                    <a:pt x="3072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9339097" y="2819499"/>
              <a:ext cx="47289" cy="17422"/>
            </a:xfrm>
            <a:custGeom>
              <a:avLst/>
              <a:gdLst/>
              <a:ahLst/>
              <a:cxnLst/>
              <a:rect l="l" t="t" r="r" b="b"/>
              <a:pathLst>
                <a:path w="2945" h="1085" extrusionOk="0">
                  <a:moveTo>
                    <a:pt x="845" y="1"/>
                  </a:moveTo>
                  <a:cubicBezTo>
                    <a:pt x="387" y="1"/>
                    <a:pt x="73" y="96"/>
                    <a:pt x="43" y="273"/>
                  </a:cubicBezTo>
                  <a:cubicBezTo>
                    <a:pt x="0" y="529"/>
                    <a:pt x="555" y="870"/>
                    <a:pt x="1366" y="998"/>
                  </a:cubicBezTo>
                  <a:cubicBezTo>
                    <a:pt x="1644" y="1057"/>
                    <a:pt x="1907" y="1085"/>
                    <a:pt x="2134" y="1085"/>
                  </a:cubicBezTo>
                  <a:cubicBezTo>
                    <a:pt x="2569" y="1085"/>
                    <a:pt x="2873" y="981"/>
                    <a:pt x="2901" y="785"/>
                  </a:cubicBezTo>
                  <a:cubicBezTo>
                    <a:pt x="2944" y="529"/>
                    <a:pt x="2347" y="230"/>
                    <a:pt x="1536" y="59"/>
                  </a:cubicBezTo>
                  <a:cubicBezTo>
                    <a:pt x="1285" y="20"/>
                    <a:pt x="1051" y="1"/>
                    <a:pt x="84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9306901" y="2808805"/>
              <a:ext cx="30846" cy="10293"/>
            </a:xfrm>
            <a:custGeom>
              <a:avLst/>
              <a:gdLst/>
              <a:ahLst/>
              <a:cxnLst/>
              <a:rect l="l" t="t" r="r" b="b"/>
              <a:pathLst>
                <a:path w="1921" h="641" extrusionOk="0">
                  <a:moveTo>
                    <a:pt x="939" y="0"/>
                  </a:moveTo>
                  <a:cubicBezTo>
                    <a:pt x="384" y="0"/>
                    <a:pt x="0" y="171"/>
                    <a:pt x="0" y="342"/>
                  </a:cubicBezTo>
                  <a:cubicBezTo>
                    <a:pt x="0" y="512"/>
                    <a:pt x="427" y="640"/>
                    <a:pt x="939" y="640"/>
                  </a:cubicBezTo>
                  <a:cubicBezTo>
                    <a:pt x="1494" y="640"/>
                    <a:pt x="1920" y="469"/>
                    <a:pt x="1920" y="299"/>
                  </a:cubicBezTo>
                  <a:cubicBezTo>
                    <a:pt x="1920" y="12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40"/>
          <p:cNvGrpSpPr/>
          <p:nvPr/>
        </p:nvGrpSpPr>
        <p:grpSpPr>
          <a:xfrm>
            <a:off x="6596730" y="4103536"/>
            <a:ext cx="795165" cy="401643"/>
            <a:chOff x="760658" y="4632187"/>
            <a:chExt cx="795165" cy="401643"/>
          </a:xfrm>
        </p:grpSpPr>
        <p:sp>
          <p:nvSpPr>
            <p:cNvPr id="1529" name="Google Shape;1529;p4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0" name="Google Shape;1530;p4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1531" name="Google Shape;1531;p4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4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4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1539" name="Google Shape;1539;p4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6" name="Google Shape;1546;p40"/>
          <p:cNvGrpSpPr/>
          <p:nvPr/>
        </p:nvGrpSpPr>
        <p:grpSpPr>
          <a:xfrm flipH="1">
            <a:off x="5161963" y="852042"/>
            <a:ext cx="3268775" cy="380199"/>
            <a:chOff x="975489" y="863689"/>
            <a:chExt cx="3268775" cy="38019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548" name="Google Shape;1548;p4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4" name="Google Shape;1654;p4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40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5" name="Google Shape;1665;p40"/>
          <p:cNvGrpSpPr/>
          <p:nvPr/>
        </p:nvGrpSpPr>
        <p:grpSpPr>
          <a:xfrm flipH="1">
            <a:off x="1752105" y="4101620"/>
            <a:ext cx="795165" cy="401643"/>
            <a:chOff x="760658" y="4632187"/>
            <a:chExt cx="795165" cy="401643"/>
          </a:xfrm>
        </p:grpSpPr>
        <p:sp>
          <p:nvSpPr>
            <p:cNvPr id="1666" name="Google Shape;1666;p4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7" name="Google Shape;1667;p4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1668" name="Google Shape;1668;p4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4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4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1676" name="Google Shape;1676;p4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BB2F533F-4715-14E8-356F-9B3DA791B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1202" y="375924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5"/>
    </mc:Choice>
    <mc:Fallback xmlns="">
      <p:transition spd="slow" advTm="2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1E6B-86BF-0AFA-C57C-0ABD5EB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8328B-7831-FDE2-AC8D-47FD9ABE0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F48D08-48C9-8270-7B7D-2E9702B0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17700"/>
            <a:ext cx="7704000" cy="35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014FAC-4245-ED14-D2B7-5DADFD987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10"/>
    </mc:Choice>
    <mc:Fallback xmlns="">
      <p:transition spd="slow" advTm="10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94241-3B5E-77AC-2BC0-9A88A000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SCHEMA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27B15-81DA-FACA-6590-7636DB05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94" y="1166252"/>
            <a:ext cx="5454138" cy="35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AC83A4A-2367-26C0-E29F-A60615E78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7"/>
    </mc:Choice>
    <mc:Fallback xmlns="">
      <p:transition spd="slow" advTm="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32D1-1DEB-B763-3609-DCE44411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F9A87F-4F59-8BA0-537A-C2D13CC2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48" y="1272257"/>
            <a:ext cx="5199506" cy="307708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F909C20-F404-F5F5-8DB3-4FF82BA72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2"/>
    </mc:Choice>
    <mc:Fallback xmlns="">
      <p:transition spd="slow" advTm="1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A7793F54-F2E4-6810-E3AF-77D0445C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8" y="733615"/>
            <a:ext cx="6347013" cy="3676269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A89B005-BE37-C847-14CB-1D375C3E1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"/>
    </mc:Choice>
    <mc:Fallback xmlns="">
      <p:transition spd="slow" advTm="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24B9D466-3898-5E5B-1440-CD5C8FAA9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56"/>
          <a:stretch/>
        </p:blipFill>
        <p:spPr>
          <a:xfrm>
            <a:off x="1128211" y="2007555"/>
            <a:ext cx="6887577" cy="2089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93061-E73C-6676-39E3-36BC9CD207AD}"/>
              </a:ext>
            </a:extLst>
          </p:cNvPr>
          <p:cNvSpPr txBox="1"/>
          <p:nvPr/>
        </p:nvSpPr>
        <p:spPr>
          <a:xfrm>
            <a:off x="1739423" y="954228"/>
            <a:ext cx="6523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bril Fatface" panose="02000503000000020003" pitchFamily="2" charset="0"/>
              </a:rPr>
              <a:t>FOREIGN KEY CONSTRAINTS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B94936C-1A10-1A8E-4D16-F503D2C30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8"/>
    </mc:Choice>
    <mc:Fallback xmlns="">
      <p:transition spd="slow" advTm="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A9CA-07EF-7073-4211-4CAA543F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 TO TABLES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6A3507-8F23-C032-5A83-B961A33C1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25" b="22778"/>
          <a:stretch/>
        </p:blipFill>
        <p:spPr>
          <a:xfrm>
            <a:off x="2254164" y="1340662"/>
            <a:ext cx="4854779" cy="258507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B1F571C-B993-9245-0D06-8F6B78BFD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1"/>
    </mc:Choice>
    <mc:Fallback xmlns="">
      <p:transition spd="slow" advTm="5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AD941D-CB83-162A-459F-D9FAC10FA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8" b="18437"/>
          <a:stretch/>
        </p:blipFill>
        <p:spPr>
          <a:xfrm>
            <a:off x="2069432" y="1567543"/>
            <a:ext cx="4856079" cy="255069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D0CD52B-71E6-14F1-C145-3EFEC60B2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"/>
    </mc:Choice>
    <mc:Fallback xmlns="">
      <p:transition spd="slow" advTm="5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E3F6CFE-7308-9C4D-1462-E58AE65A9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80" b="22200"/>
          <a:stretch/>
        </p:blipFill>
        <p:spPr>
          <a:xfrm>
            <a:off x="2210239" y="1588169"/>
            <a:ext cx="4723522" cy="2468192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F2C1D6C-B3AB-1FBA-718D-C2076208E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0"/>
    </mc:Choice>
    <mc:Fallback xmlns="">
      <p:transition spd="slow" advTm="4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99A72D-A393-4502-A42D-41983FB59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23" b="12122"/>
          <a:stretch/>
        </p:blipFill>
        <p:spPr>
          <a:xfrm>
            <a:off x="2200358" y="1677546"/>
            <a:ext cx="4633580" cy="247506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A48DB82-048A-94DC-BC12-2004DD221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"/>
    </mc:Choice>
    <mc:Fallback xmlns="">
      <p:transition spd="slow" advTm="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F27C-6CC8-0D19-8851-4025AACE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54BCDF-F37B-14B0-0BD8-7816B5074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3" t="10596" r="143" b="16359"/>
          <a:stretch/>
        </p:blipFill>
        <p:spPr>
          <a:xfrm>
            <a:off x="2365065" y="1656920"/>
            <a:ext cx="4798881" cy="2777576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22A67B9-B249-60E4-3080-F0EB9C37E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5"/>
    </mc:Choice>
    <mc:Fallback xmlns="">
      <p:transition spd="slow" advTm="1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/>
                <a:ea typeface="Abril Fatface"/>
                <a:cs typeface="Abril Fatface"/>
                <a:sym typeface="Abril Fatface"/>
              </a:rPr>
              <a:t>	Problem Statement:</a:t>
            </a:r>
            <a:endParaRPr dirty="0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1"/>
          </p:nvPr>
        </p:nvSpPr>
        <p:spPr>
          <a:xfrm>
            <a:off x="720000" y="1017700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GSGothicE" panose="020B0400000000000000" pitchFamily="34" charset="-128"/>
              <a:ea typeface="HGSGothicE" panose="020B0400000000000000" pitchFamily="34" charset="-128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000" dirty="0">
                <a:latin typeface="HGSGothicE" panose="020B0400000000000000" pitchFamily="34" charset="-128"/>
                <a:ea typeface="HGSGothicE" panose="020B0400000000000000" pitchFamily="34" charset="-128"/>
              </a:rPr>
              <a:t>Bookstore will not keep track of its books, customer and employees.</a:t>
            </a:r>
            <a:endParaRPr sz="2000" dirty="0">
              <a:solidFill>
                <a:schemeClr val="dk1"/>
              </a:solidFill>
              <a:latin typeface="HGSGothicE" panose="020B0400000000000000" pitchFamily="34" charset="-128"/>
              <a:ea typeface="HGSGothicE" panose="020B0400000000000000" pitchFamily="34" charset="-128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HGSGothicE" panose="020B0400000000000000" pitchFamily="34" charset="-128"/>
                <a:ea typeface="HGSGothicE" panose="020B0400000000000000" pitchFamily="34" charset="-128"/>
              </a:rPr>
              <a:t>There must be times when books are in demand and store would not stock.</a:t>
            </a:r>
            <a:endParaRPr sz="2000" dirty="0">
              <a:solidFill>
                <a:schemeClr val="dk1"/>
              </a:solidFill>
              <a:latin typeface="HGSGothicE" panose="020B0400000000000000" pitchFamily="34" charset="-128"/>
              <a:ea typeface="HGSGothicE" panose="020B0400000000000000" pitchFamily="34" charset="-128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000" dirty="0">
                <a:solidFill>
                  <a:schemeClr val="dk1"/>
                </a:solidFill>
                <a:latin typeface="HGSGothicE" panose="020B0400000000000000" pitchFamily="34" charset="-128"/>
                <a:ea typeface="HGSGothicE" panose="020B0400000000000000" pitchFamily="34" charset="-128"/>
              </a:rPr>
              <a:t>Accounting would be very difficult.</a:t>
            </a:r>
            <a:endParaRPr sz="2000" dirty="0">
              <a:solidFill>
                <a:schemeClr val="dk1"/>
              </a:solidFill>
              <a:latin typeface="HGSGothicE" panose="020B0400000000000000" pitchFamily="34" charset="-128"/>
              <a:ea typeface="HGSGothicE" panose="020B0400000000000000" pitchFamily="34" charset="-128"/>
            </a:endParaRPr>
          </a:p>
        </p:txBody>
      </p:sp>
      <p:grpSp>
        <p:nvGrpSpPr>
          <p:cNvPr id="1689" name="Google Shape;1689;p41"/>
          <p:cNvGrpSpPr/>
          <p:nvPr/>
        </p:nvGrpSpPr>
        <p:grpSpPr>
          <a:xfrm>
            <a:off x="417076" y="3207046"/>
            <a:ext cx="714936" cy="971200"/>
            <a:chOff x="638276" y="3526008"/>
            <a:chExt cx="714936" cy="971200"/>
          </a:xfrm>
        </p:grpSpPr>
        <p:sp>
          <p:nvSpPr>
            <p:cNvPr id="1690" name="Google Shape;1690;p4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1" name="Google Shape;1691;p4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692" name="Google Shape;1692;p4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4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8" name="Google Shape;1718;p41"/>
          <p:cNvGrpSpPr/>
          <p:nvPr/>
        </p:nvGrpSpPr>
        <p:grpSpPr>
          <a:xfrm rot="1321491" flipH="1">
            <a:off x="7969889" y="2526158"/>
            <a:ext cx="714934" cy="378491"/>
            <a:chOff x="-1074225" y="4512538"/>
            <a:chExt cx="714950" cy="378500"/>
          </a:xfrm>
        </p:grpSpPr>
        <p:sp>
          <p:nvSpPr>
            <p:cNvPr id="1719" name="Google Shape;1719;p4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ishwarya Ramaiah Kumar">
            <a:hlinkClick r:id="" action="ppaction://media"/>
            <a:extLst>
              <a:ext uri="{FF2B5EF4-FFF2-40B4-BE49-F238E27FC236}">
                <a16:creationId xmlns:a16="http://schemas.microsoft.com/office/drawing/2014/main" id="{B5A742D2-846D-906F-51D3-D086792E2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9032" y="396959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3"/>
    </mc:Choice>
    <mc:Fallback xmlns="">
      <p:transition spd="slow" advTm="3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B3F4B2B-0E30-29AE-970B-FF1201149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1" b="36984"/>
          <a:stretch/>
        </p:blipFill>
        <p:spPr>
          <a:xfrm>
            <a:off x="2029365" y="1640162"/>
            <a:ext cx="5085269" cy="1863176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BBF65E7-1146-F5AC-C00A-86F8AF075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9"/>
    </mc:Choice>
    <mc:Fallback xmlns="">
      <p:transition spd="slow" advTm="7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FB8DB1A-15E9-284F-3F36-52C9642D9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31" b="46642"/>
          <a:stretch/>
        </p:blipFill>
        <p:spPr>
          <a:xfrm>
            <a:off x="2232206" y="1766923"/>
            <a:ext cx="4679587" cy="1870051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4F0E57C-2E3D-C1BC-17D5-024DC184B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1"/>
    </mc:Choice>
    <mc:Fallback xmlns="">
      <p:transition spd="slow" advTm="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E291-2C28-E008-9735-8DEC51B8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82C1E81-B692-7B49-1AE5-96877B7E7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9" b="34849"/>
          <a:stretch/>
        </p:blipFill>
        <p:spPr>
          <a:xfrm>
            <a:off x="2407680" y="1567542"/>
            <a:ext cx="4328640" cy="1870051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0699796-5E95-4B0C-2DF0-F46306DF9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"/>
    </mc:Choice>
    <mc:Fallback xmlns="">
      <p:transition spd="slow" advTm="6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DE6A26E-32F1-0D82-380E-CF22A2062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5" b="38237"/>
          <a:stretch/>
        </p:blipFill>
        <p:spPr>
          <a:xfrm>
            <a:off x="2525527" y="1537034"/>
            <a:ext cx="4494041" cy="206943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4353796-AB10-F423-C5F9-839D394BE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2"/>
    </mc:Choice>
    <mc:Fallback xmlns="">
      <p:transition spd="slow" advTm="3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0892-FCB4-F0B0-30FC-C055A057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COUCHBASE(NOSQL)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B3E4-4F9C-7F9E-7A27-385577CBE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05A817-1E36-D735-1B2B-D43B16954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" t="13139" r="14837" b="18978"/>
          <a:stretch/>
        </p:blipFill>
        <p:spPr>
          <a:xfrm>
            <a:off x="1870843" y="1371046"/>
            <a:ext cx="4841731" cy="252763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A42E32-FB81-52F2-86F2-A0ED2E890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6439" y="41165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9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81CB-3277-1939-A66B-DAAEC9F5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Documents of libraries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7331A-F93E-10D6-0C8D-EE03FE683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17CAC8-9DE6-565C-15FE-3D3FF7C34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9" r="-137" b="9118"/>
          <a:stretch/>
        </p:blipFill>
        <p:spPr>
          <a:xfrm>
            <a:off x="759125" y="1262118"/>
            <a:ext cx="7639618" cy="334574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E1018A-1866-636E-8F2D-C8AA73BAD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4875" y="43621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964B-C235-62ED-CA99-EF76EF3F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 of Employees</a:t>
            </a: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3931E7-4A56-09AD-32CF-E904CDCE2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72"/>
          <a:stretch/>
        </p:blipFill>
        <p:spPr>
          <a:xfrm>
            <a:off x="853168" y="1140506"/>
            <a:ext cx="7437664" cy="32236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C048F3-805B-5DBC-1056-EA81C2499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1868" y="4308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C9F5-D911-EE59-D0F1-9C788850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Buckets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AA26F-313A-8EDB-F81A-81A19B501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C2368AC-B16D-6D7C-DC3E-7FBE0D2B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05" y="1121473"/>
            <a:ext cx="7682590" cy="337865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98F79C-BE99-B178-38E7-3B4B434D4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3295" y="43083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D953-8C19-17A4-517E-4ACA8AF7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Primary Index on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62AF4-16F7-87B5-68DB-A3873CD04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1889FD-252D-90D9-1C83-E704F250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1017134"/>
            <a:ext cx="7739742" cy="351744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742A61-1E18-11B7-CA19-9E6A9FEC5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496" y="43255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A47C-48FF-5CDE-5BE0-FA0A4581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Primary Index on Employee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69776-92B8-627B-0D18-17F56D66E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45108D-8773-1D7F-A1B1-8D74CFE3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9" y="1017134"/>
            <a:ext cx="7666263" cy="354193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08860C-5EDB-E289-808F-05DB877E3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4439" y="43153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48"/>
          <p:cNvSpPr txBox="1">
            <a:spLocks noGrp="1"/>
          </p:cNvSpPr>
          <p:nvPr>
            <p:ph type="title"/>
          </p:nvPr>
        </p:nvSpPr>
        <p:spPr>
          <a:xfrm>
            <a:off x="720000" y="4548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</a:t>
            </a:r>
            <a:endParaRPr dirty="0"/>
          </a:p>
        </p:txBody>
      </p:sp>
      <p:sp>
        <p:nvSpPr>
          <p:cNvPr id="2436" name="Google Shape;2436;p48"/>
          <p:cNvSpPr txBox="1">
            <a:spLocks noGrp="1"/>
          </p:cNvSpPr>
          <p:nvPr>
            <p:ph type="subTitle" idx="1"/>
          </p:nvPr>
        </p:nvSpPr>
        <p:spPr>
          <a:xfrm>
            <a:off x="720000" y="1307775"/>
            <a:ext cx="56757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>
                <a:solidFill>
                  <a:schemeClr val="lt1"/>
                </a:solidFill>
                <a:latin typeface="HGPGothicE" panose="020B0400000000000000" pitchFamily="34" charset="-128"/>
                <a:ea typeface="HGPGothicE" panose="020B0400000000000000" pitchFamily="34" charset="-128"/>
              </a:rPr>
            </a:br>
            <a:endParaRPr lang="en-US" dirty="0">
              <a:solidFill>
                <a:schemeClr val="lt1"/>
              </a:solidFill>
              <a:latin typeface="HGPGothicE" panose="020B0400000000000000" pitchFamily="34" charset="-128"/>
              <a:ea typeface="HGPGothicE" panose="020B0400000000000000" pitchFamily="34" charset="-128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US" dirty="0">
                <a:solidFill>
                  <a:schemeClr val="lt1"/>
                </a:solidFill>
                <a:latin typeface="HGPGothicE" panose="020B0400000000000000" pitchFamily="34" charset="-128"/>
                <a:ea typeface="HGPGothicE" panose="020B0400000000000000" pitchFamily="34" charset="-128"/>
              </a:rPr>
              <a:t>This project aims at computerizing the process of </a:t>
            </a:r>
            <a:r>
              <a:rPr lang="en-US" dirty="0">
                <a:latin typeface="HGPGothicE" panose="020B0400000000000000" pitchFamily="34" charset="-128"/>
                <a:ea typeface="HGPGothicE" panose="020B0400000000000000" pitchFamily="34" charset="-128"/>
              </a:rPr>
              <a:t>Library</a:t>
            </a:r>
            <a:r>
              <a:rPr lang="en-US" dirty="0">
                <a:solidFill>
                  <a:schemeClr val="lt1"/>
                </a:solidFill>
                <a:latin typeface="HGPGothicE" panose="020B0400000000000000" pitchFamily="34" charset="-128"/>
                <a:ea typeface="HGPGothicE" panose="020B0400000000000000" pitchFamily="34" charset="-128"/>
              </a:rPr>
              <a:t>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US" dirty="0">
                <a:latin typeface="HGPGothicE" panose="020B0400000000000000" pitchFamily="34" charset="-128"/>
                <a:ea typeface="HGPGothicE" panose="020B0400000000000000" pitchFamily="34" charset="-128"/>
              </a:rPr>
              <a:t>This project will help to create the Library to know information of the books, customers and employee.</a:t>
            </a:r>
            <a:endParaRPr lang="en-US" dirty="0">
              <a:solidFill>
                <a:schemeClr val="lt1"/>
              </a:solidFill>
              <a:latin typeface="HGPGothicE" panose="020B0400000000000000" pitchFamily="34" charset="-128"/>
              <a:ea typeface="HGPGothicE" panose="020B0400000000000000" pitchFamily="34" charset="-128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US" dirty="0">
                <a:latin typeface="HGPGothicE" panose="020B0400000000000000" pitchFamily="34" charset="-128"/>
                <a:ea typeface="HGPGothicE" panose="020B0400000000000000" pitchFamily="34" charset="-128"/>
              </a:rPr>
              <a:t>Authors, customers and publisher information will also be available for detailed description. </a:t>
            </a:r>
            <a:endParaRPr lang="en-US" dirty="0">
              <a:solidFill>
                <a:schemeClr val="lt1"/>
              </a:solidFill>
              <a:latin typeface="HGPGothicE" panose="020B0400000000000000" pitchFamily="34" charset="-128"/>
              <a:ea typeface="HGPGothicE" panose="020B04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lt1"/>
              </a:solidFill>
              <a:latin typeface="HGPGothicE" panose="020B0400000000000000" pitchFamily="34" charset="-128"/>
              <a:ea typeface="HGPGothicE" panose="020B04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HGPGothicE" panose="020B0400000000000000" pitchFamily="34" charset="-128"/>
              <a:ea typeface="HGPGothicE" panose="020B0400000000000000" pitchFamily="34" charset="-128"/>
            </a:endParaRPr>
          </a:p>
        </p:txBody>
      </p:sp>
      <p:grpSp>
        <p:nvGrpSpPr>
          <p:cNvPr id="2437" name="Google Shape;2437;p48"/>
          <p:cNvGrpSpPr/>
          <p:nvPr/>
        </p:nvGrpSpPr>
        <p:grpSpPr>
          <a:xfrm flipH="1">
            <a:off x="7234891" y="3028105"/>
            <a:ext cx="941524" cy="1575885"/>
            <a:chOff x="8885363" y="6161640"/>
            <a:chExt cx="941524" cy="1575885"/>
          </a:xfrm>
        </p:grpSpPr>
        <p:grpSp>
          <p:nvGrpSpPr>
            <p:cNvPr id="2438" name="Google Shape;2438;p48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2439" name="Google Shape;2439;p48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8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8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8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8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8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8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8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8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8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8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8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8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8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8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8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8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8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0" name="Google Shape;2460;p48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2461" name="Google Shape;2461;p48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8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8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8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8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8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8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8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8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8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48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8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8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8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8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8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8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8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8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8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8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8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8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8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8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8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8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8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8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90" name="Google Shape;2490;p48"/>
          <p:cNvGrpSpPr/>
          <p:nvPr/>
        </p:nvGrpSpPr>
        <p:grpSpPr>
          <a:xfrm rot="1321491" flipH="1">
            <a:off x="6133508" y="2434520"/>
            <a:ext cx="714934" cy="378491"/>
            <a:chOff x="-1074225" y="4512538"/>
            <a:chExt cx="714950" cy="378500"/>
          </a:xfrm>
        </p:grpSpPr>
        <p:sp>
          <p:nvSpPr>
            <p:cNvPr id="2491" name="Google Shape;2491;p4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2" name="Google Shape;2502;p48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3" name="Google Shape;2503;p48"/>
          <p:cNvGrpSpPr/>
          <p:nvPr/>
        </p:nvGrpSpPr>
        <p:grpSpPr>
          <a:xfrm>
            <a:off x="7782400" y="1078331"/>
            <a:ext cx="648376" cy="880878"/>
            <a:chOff x="638276" y="3526008"/>
            <a:chExt cx="714936" cy="971200"/>
          </a:xfrm>
        </p:grpSpPr>
        <p:sp>
          <p:nvSpPr>
            <p:cNvPr id="2504" name="Google Shape;2504;p48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5" name="Google Shape;2505;p48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506" name="Google Shape;2506;p4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32" name="Google Shape;2532;p48"/>
          <p:cNvGrpSpPr/>
          <p:nvPr/>
        </p:nvGrpSpPr>
        <p:grpSpPr>
          <a:xfrm>
            <a:off x="8073288" y="4156950"/>
            <a:ext cx="714950" cy="378500"/>
            <a:chOff x="-1074225" y="4512538"/>
            <a:chExt cx="714950" cy="378500"/>
          </a:xfrm>
        </p:grpSpPr>
        <p:sp>
          <p:nvSpPr>
            <p:cNvPr id="2533" name="Google Shape;2533;p4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8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5B2488C9-250F-561D-CFFB-FFD9476B4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1775" y="3846804"/>
            <a:ext cx="406400" cy="406400"/>
          </a:xfrm>
          <a:prstGeom prst="rect">
            <a:avLst/>
          </a:prstGeom>
        </p:spPr>
      </p:pic>
      <p:pic>
        <p:nvPicPr>
          <p:cNvPr id="7" name="3">
            <a:hlinkClick r:id="" action="ppaction://media"/>
            <a:extLst>
              <a:ext uri="{FF2B5EF4-FFF2-40B4-BE49-F238E27FC236}">
                <a16:creationId xmlns:a16="http://schemas.microsoft.com/office/drawing/2014/main" id="{E5AF0BC8-FCD1-2D68-9D8B-A068CC01F0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86"/>
    </mc:Choice>
    <mc:Fallback xmlns="">
      <p:transition spd="slow" advTm="4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5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15F3-CCFF-8AAD-8AED-D446C10F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values into library 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8DDB5-2D05-ED4F-1F6A-17855C545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1CB1A-5F04-3922-5337-0AB1F855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5" y="1017134"/>
            <a:ext cx="7600949" cy="359092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42010F-D362-D1C7-44E4-7BA62DED0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776" y="4308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BDB3-AA84-C69D-C9E1-B56E0737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Values in Employee 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FF8E0-A3EE-A22F-8777-6322589A3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5E4116-986D-1E8B-5A82-81C8B3F1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1017134"/>
            <a:ext cx="7731577" cy="356643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B8D487-568F-8054-73FD-51AF1D434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982" y="43237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8704-A9FF-AFAD-4C5A-E0EDEA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Json to Represent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3ADA9-5C4E-F0EF-5D6F-BB2FEE20C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/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979F6C8-413E-EA4A-AA95-5C61C027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22" y="1162050"/>
            <a:ext cx="3414032" cy="3276600"/>
          </a:xfrm>
          <a:prstGeom prst="rect">
            <a:avLst/>
          </a:prstGeom>
        </p:spPr>
      </p:pic>
      <p:pic>
        <p:nvPicPr>
          <p:cNvPr id="5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2A0E378-61F8-34EC-C7CF-9EBE61E5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02" y="1161368"/>
            <a:ext cx="3688896" cy="327796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EB1D59-560C-63D1-B1A7-EA7845824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1120" y="42779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A5FA-946F-E0FA-C0C4-AA011A5F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dataset on library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FDF-22AF-E317-0F70-99284EFF9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0A3DE9-5C1E-E580-A856-4A0C03F98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8" y="1087890"/>
            <a:ext cx="7347856" cy="350656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8A6FB9-B58F-7457-045E-BBAE2A24D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3437" y="41851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977D-F0CC-25B9-A815-6BE97194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dataset on employee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08D82-74B7-86D3-0B33-84282104E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DD9A0E-678D-442C-8EE9-F55356CB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1030740"/>
            <a:ext cx="7707084" cy="354738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51ACD5-1C9E-9BE8-2E59-C171C06AA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6382" y="43344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6DE1-B6AE-E061-E7AA-3BC0F16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Connected the local 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33E9-EFB5-7DD1-FB97-91DFFAEC7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985BA4-FD67-E542-993C-715CC631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17814"/>
            <a:ext cx="7372350" cy="343444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0F78D4-6AED-0D8F-4DC3-DA1A56728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42085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06C1-F8E3-528F-BD81-082B186C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queries using analytics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555CC-0DF1-4985-D1F0-4F3DD166A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D2AFBA-8294-4013-C7CE-9BC2360F1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1169533"/>
            <a:ext cx="7707084" cy="342491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01E4AF-31C5-C568-F747-03FDC4B4B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0725" y="42589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461022-8C40-AA5C-643B-FDB499F3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148443"/>
            <a:ext cx="6800850" cy="326299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BD29EE-8C6B-9D2F-8B81-605BDED92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9296" y="42286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666B-EDB5-E1D3-6471-8C9820345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77B57-209E-5031-560D-227237013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6B6D85-1739-6911-74EE-149A9AEA8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1696" y="38625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7" name="Google Shape;7247;p103"/>
          <p:cNvGrpSpPr/>
          <p:nvPr/>
        </p:nvGrpSpPr>
        <p:grpSpPr>
          <a:xfrm flipH="1">
            <a:off x="4737057" y="1379197"/>
            <a:ext cx="815639" cy="480274"/>
            <a:chOff x="4318425" y="5794625"/>
            <a:chExt cx="927600" cy="546200"/>
          </a:xfrm>
        </p:grpSpPr>
        <p:sp>
          <p:nvSpPr>
            <p:cNvPr id="7248" name="Google Shape;7248;p103"/>
            <p:cNvSpPr/>
            <p:nvPr/>
          </p:nvSpPr>
          <p:spPr>
            <a:xfrm>
              <a:off x="4318425" y="5883150"/>
              <a:ext cx="923550" cy="457675"/>
            </a:xfrm>
            <a:custGeom>
              <a:avLst/>
              <a:gdLst/>
              <a:ahLst/>
              <a:cxnLst/>
              <a:rect l="l" t="t" r="r" b="b"/>
              <a:pathLst>
                <a:path w="36942" h="18307" extrusionOk="0">
                  <a:moveTo>
                    <a:pt x="15778" y="0"/>
                  </a:moveTo>
                  <a:cubicBezTo>
                    <a:pt x="12922" y="0"/>
                    <a:pt x="0" y="781"/>
                    <a:pt x="0" y="781"/>
                  </a:cubicBezTo>
                  <a:cubicBezTo>
                    <a:pt x="162" y="2212"/>
                    <a:pt x="4213" y="13446"/>
                    <a:pt x="6751" y="17766"/>
                  </a:cubicBezTo>
                  <a:lnTo>
                    <a:pt x="15932" y="18306"/>
                  </a:lnTo>
                  <a:lnTo>
                    <a:pt x="36941" y="17091"/>
                  </a:lnTo>
                  <a:lnTo>
                    <a:pt x="27814" y="25"/>
                  </a:lnTo>
                  <a:cubicBezTo>
                    <a:pt x="27814" y="25"/>
                    <a:pt x="23001" y="121"/>
                    <a:pt x="19593" y="121"/>
                  </a:cubicBezTo>
                  <a:cubicBezTo>
                    <a:pt x="17889" y="121"/>
                    <a:pt x="16536" y="97"/>
                    <a:pt x="16311" y="25"/>
                  </a:cubicBezTo>
                  <a:cubicBezTo>
                    <a:pt x="16249" y="8"/>
                    <a:pt x="16064" y="0"/>
                    <a:pt x="15778" y="0"/>
                  </a:cubicBezTo>
                  <a:close/>
                </a:path>
              </a:pathLst>
            </a:custGeom>
            <a:solidFill>
              <a:srgbClr val="5C4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03"/>
            <p:cNvSpPr/>
            <p:nvPr/>
          </p:nvSpPr>
          <p:spPr>
            <a:xfrm>
              <a:off x="4344750" y="5794625"/>
              <a:ext cx="901275" cy="516500"/>
            </a:xfrm>
            <a:custGeom>
              <a:avLst/>
              <a:gdLst/>
              <a:ahLst/>
              <a:cxnLst/>
              <a:rect l="l" t="t" r="r" b="b"/>
              <a:pathLst>
                <a:path w="36051" h="20660" extrusionOk="0">
                  <a:moveTo>
                    <a:pt x="1" y="4673"/>
                  </a:moveTo>
                  <a:cubicBezTo>
                    <a:pt x="1" y="4673"/>
                    <a:pt x="1" y="4673"/>
                    <a:pt x="1" y="4673"/>
                  </a:cubicBezTo>
                  <a:lnTo>
                    <a:pt x="1" y="4673"/>
                  </a:lnTo>
                  <a:cubicBezTo>
                    <a:pt x="1" y="4673"/>
                    <a:pt x="1" y="4673"/>
                    <a:pt x="1" y="4673"/>
                  </a:cubicBezTo>
                  <a:close/>
                  <a:moveTo>
                    <a:pt x="19546" y="0"/>
                  </a:moveTo>
                  <a:cubicBezTo>
                    <a:pt x="17100" y="0"/>
                    <a:pt x="15068" y="3377"/>
                    <a:pt x="15068" y="3377"/>
                  </a:cubicBezTo>
                  <a:cubicBezTo>
                    <a:pt x="14329" y="1763"/>
                    <a:pt x="12715" y="764"/>
                    <a:pt x="10999" y="764"/>
                  </a:cubicBezTo>
                  <a:cubicBezTo>
                    <a:pt x="10647" y="764"/>
                    <a:pt x="10291" y="806"/>
                    <a:pt x="9938" y="893"/>
                  </a:cubicBezTo>
                  <a:cubicBezTo>
                    <a:pt x="7705" y="1323"/>
                    <a:pt x="62" y="4673"/>
                    <a:pt x="1" y="4673"/>
                  </a:cubicBezTo>
                  <a:cubicBezTo>
                    <a:pt x="1" y="4673"/>
                    <a:pt x="1" y="4673"/>
                    <a:pt x="1" y="4673"/>
                  </a:cubicBezTo>
                  <a:lnTo>
                    <a:pt x="1" y="4673"/>
                  </a:lnTo>
                  <a:cubicBezTo>
                    <a:pt x="244" y="5430"/>
                    <a:pt x="6076" y="20335"/>
                    <a:pt x="6373" y="20659"/>
                  </a:cubicBezTo>
                  <a:lnTo>
                    <a:pt x="20604" y="20173"/>
                  </a:lnTo>
                  <a:lnTo>
                    <a:pt x="36050" y="19336"/>
                  </a:lnTo>
                  <a:lnTo>
                    <a:pt x="27409" y="2432"/>
                  </a:lnTo>
                  <a:cubicBezTo>
                    <a:pt x="27409" y="2432"/>
                    <a:pt x="22089" y="83"/>
                    <a:pt x="19632" y="2"/>
                  </a:cubicBezTo>
                  <a:cubicBezTo>
                    <a:pt x="19603" y="1"/>
                    <a:pt x="19575" y="0"/>
                    <a:pt x="19546" y="0"/>
                  </a:cubicBezTo>
                  <a:close/>
                </a:path>
              </a:pathLst>
            </a:custGeom>
            <a:solidFill>
              <a:srgbClr val="F2E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03"/>
            <p:cNvSpPr/>
            <p:nvPr/>
          </p:nvSpPr>
          <p:spPr>
            <a:xfrm>
              <a:off x="4536475" y="6155825"/>
              <a:ext cx="98600" cy="128975"/>
            </a:xfrm>
            <a:custGeom>
              <a:avLst/>
              <a:gdLst/>
              <a:ahLst/>
              <a:cxnLst/>
              <a:rect l="l" t="t" r="r" b="b"/>
              <a:pathLst>
                <a:path w="3944" h="5159" extrusionOk="0">
                  <a:moveTo>
                    <a:pt x="1" y="0"/>
                  </a:moveTo>
                  <a:lnTo>
                    <a:pt x="2647" y="5158"/>
                  </a:lnTo>
                  <a:lnTo>
                    <a:pt x="3943" y="4996"/>
                  </a:lnTo>
                  <a:cubicBezTo>
                    <a:pt x="1891" y="3376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E5D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03"/>
            <p:cNvSpPr/>
            <p:nvPr/>
          </p:nvSpPr>
          <p:spPr>
            <a:xfrm>
              <a:off x="4344750" y="5891200"/>
              <a:ext cx="249125" cy="420600"/>
            </a:xfrm>
            <a:custGeom>
              <a:avLst/>
              <a:gdLst/>
              <a:ahLst/>
              <a:cxnLst/>
              <a:rect l="l" t="t" r="r" b="b"/>
              <a:pathLst>
                <a:path w="9965" h="16824" extrusionOk="0">
                  <a:moveTo>
                    <a:pt x="1972" y="0"/>
                  </a:moveTo>
                  <a:cubicBezTo>
                    <a:pt x="325" y="675"/>
                    <a:pt x="1" y="837"/>
                    <a:pt x="1" y="837"/>
                  </a:cubicBezTo>
                  <a:cubicBezTo>
                    <a:pt x="244" y="1566"/>
                    <a:pt x="6076" y="16472"/>
                    <a:pt x="6373" y="16823"/>
                  </a:cubicBezTo>
                  <a:lnTo>
                    <a:pt x="9965" y="1668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5D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03"/>
            <p:cNvSpPr/>
            <p:nvPr/>
          </p:nvSpPr>
          <p:spPr>
            <a:xfrm>
              <a:off x="4722800" y="5795275"/>
              <a:ext cx="523225" cy="490200"/>
            </a:xfrm>
            <a:custGeom>
              <a:avLst/>
              <a:gdLst/>
              <a:ahLst/>
              <a:cxnLst/>
              <a:rect l="l" t="t" r="r" b="b"/>
              <a:pathLst>
                <a:path w="20929" h="19608" extrusionOk="0">
                  <a:moveTo>
                    <a:pt x="4415" y="1"/>
                  </a:moveTo>
                  <a:cubicBezTo>
                    <a:pt x="2188" y="1"/>
                    <a:pt x="320" y="2764"/>
                    <a:pt x="1" y="3270"/>
                  </a:cubicBezTo>
                  <a:lnTo>
                    <a:pt x="5860" y="16475"/>
                  </a:lnTo>
                  <a:lnTo>
                    <a:pt x="6103" y="19607"/>
                  </a:lnTo>
                  <a:lnTo>
                    <a:pt x="20928" y="19337"/>
                  </a:lnTo>
                  <a:lnTo>
                    <a:pt x="12287" y="2433"/>
                  </a:lnTo>
                  <a:cubicBezTo>
                    <a:pt x="12287" y="2433"/>
                    <a:pt x="6967" y="84"/>
                    <a:pt x="4510" y="3"/>
                  </a:cubicBezTo>
                  <a:cubicBezTo>
                    <a:pt x="4478" y="2"/>
                    <a:pt x="4446" y="1"/>
                    <a:pt x="4415" y="1"/>
                  </a:cubicBezTo>
                  <a:close/>
                </a:path>
              </a:pathLst>
            </a:custGeom>
            <a:solidFill>
              <a:srgbClr val="E5D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03"/>
            <p:cNvSpPr/>
            <p:nvPr/>
          </p:nvSpPr>
          <p:spPr>
            <a:xfrm>
              <a:off x="4817975" y="5795075"/>
              <a:ext cx="355800" cy="370500"/>
            </a:xfrm>
            <a:custGeom>
              <a:avLst/>
              <a:gdLst/>
              <a:ahLst/>
              <a:cxnLst/>
              <a:rect l="l" t="t" r="r" b="b"/>
              <a:pathLst>
                <a:path w="14232" h="14820" extrusionOk="0">
                  <a:moveTo>
                    <a:pt x="508" y="0"/>
                  </a:moveTo>
                  <a:cubicBezTo>
                    <a:pt x="332" y="0"/>
                    <a:pt x="159" y="25"/>
                    <a:pt x="1" y="65"/>
                  </a:cubicBezTo>
                  <a:cubicBezTo>
                    <a:pt x="433" y="2360"/>
                    <a:pt x="1243" y="4547"/>
                    <a:pt x="2323" y="6572"/>
                  </a:cubicBezTo>
                  <a:cubicBezTo>
                    <a:pt x="5002" y="11572"/>
                    <a:pt x="8861" y="14819"/>
                    <a:pt x="11766" y="14819"/>
                  </a:cubicBezTo>
                  <a:cubicBezTo>
                    <a:pt x="12375" y="14819"/>
                    <a:pt x="12943" y="14676"/>
                    <a:pt x="13449" y="14376"/>
                  </a:cubicBezTo>
                  <a:cubicBezTo>
                    <a:pt x="13746" y="14187"/>
                    <a:pt x="14016" y="13971"/>
                    <a:pt x="14232" y="13701"/>
                  </a:cubicBezTo>
                  <a:lnTo>
                    <a:pt x="8480" y="2441"/>
                  </a:lnTo>
                  <a:cubicBezTo>
                    <a:pt x="8480" y="2441"/>
                    <a:pt x="3160" y="92"/>
                    <a:pt x="703" y="11"/>
                  </a:cubicBezTo>
                  <a:cubicBezTo>
                    <a:pt x="638" y="3"/>
                    <a:pt x="573" y="0"/>
                    <a:pt x="508" y="0"/>
                  </a:cubicBezTo>
                  <a:close/>
                </a:path>
              </a:pathLst>
            </a:custGeom>
            <a:solidFill>
              <a:srgbClr val="F2E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03"/>
            <p:cNvSpPr/>
            <p:nvPr/>
          </p:nvSpPr>
          <p:spPr>
            <a:xfrm>
              <a:off x="4432525" y="6064025"/>
              <a:ext cx="125575" cy="234950"/>
            </a:xfrm>
            <a:custGeom>
              <a:avLst/>
              <a:gdLst/>
              <a:ahLst/>
              <a:cxnLst/>
              <a:rect l="l" t="t" r="r" b="b"/>
              <a:pathLst>
                <a:path w="5023" h="9398" extrusionOk="0">
                  <a:moveTo>
                    <a:pt x="0" y="0"/>
                  </a:moveTo>
                  <a:lnTo>
                    <a:pt x="4051" y="9397"/>
                  </a:lnTo>
                  <a:lnTo>
                    <a:pt x="5023" y="9100"/>
                  </a:lnTo>
                  <a:cubicBezTo>
                    <a:pt x="3132" y="6184"/>
                    <a:pt x="1458" y="3132"/>
                    <a:pt x="0" y="0"/>
                  </a:cubicBezTo>
                  <a:close/>
                </a:path>
              </a:pathLst>
            </a:custGeom>
            <a:solidFill>
              <a:srgbClr val="C6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03"/>
            <p:cNvSpPr/>
            <p:nvPr/>
          </p:nvSpPr>
          <p:spPr>
            <a:xfrm>
              <a:off x="4369050" y="5893900"/>
              <a:ext cx="86450" cy="168775"/>
            </a:xfrm>
            <a:custGeom>
              <a:avLst/>
              <a:gdLst/>
              <a:ahLst/>
              <a:cxnLst/>
              <a:rect l="l" t="t" r="r" b="b"/>
              <a:pathLst>
                <a:path w="3458" h="6751" extrusionOk="0">
                  <a:moveTo>
                    <a:pt x="757" y="0"/>
                  </a:moveTo>
                  <a:lnTo>
                    <a:pt x="1" y="297"/>
                  </a:lnTo>
                  <a:lnTo>
                    <a:pt x="3457" y="6751"/>
                  </a:lnTo>
                  <a:cubicBezTo>
                    <a:pt x="3457" y="6751"/>
                    <a:pt x="1918" y="3214"/>
                    <a:pt x="757" y="0"/>
                  </a:cubicBezTo>
                  <a:close/>
                </a:path>
              </a:pathLst>
            </a:custGeom>
            <a:solidFill>
              <a:srgbClr val="C6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103"/>
          <p:cNvGrpSpPr/>
          <p:nvPr/>
        </p:nvGrpSpPr>
        <p:grpSpPr>
          <a:xfrm>
            <a:off x="5619308" y="4344116"/>
            <a:ext cx="1324726" cy="466705"/>
            <a:chOff x="-3355392" y="7048099"/>
            <a:chExt cx="1324726" cy="466705"/>
          </a:xfrm>
        </p:grpSpPr>
        <p:sp>
          <p:nvSpPr>
            <p:cNvPr id="7257" name="Google Shape;7257;p103"/>
            <p:cNvSpPr/>
            <p:nvPr/>
          </p:nvSpPr>
          <p:spPr>
            <a:xfrm>
              <a:off x="-2286078" y="7117953"/>
              <a:ext cx="235017" cy="361613"/>
            </a:xfrm>
            <a:custGeom>
              <a:avLst/>
              <a:gdLst/>
              <a:ahLst/>
              <a:cxnLst/>
              <a:rect l="l" t="t" r="r" b="b"/>
              <a:pathLst>
                <a:path w="3388" h="5213" extrusionOk="0">
                  <a:moveTo>
                    <a:pt x="1" y="0"/>
                  </a:moveTo>
                  <a:lnTo>
                    <a:pt x="1" y="5212"/>
                  </a:lnTo>
                  <a:lnTo>
                    <a:pt x="3388" y="5212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03"/>
            <p:cNvSpPr/>
            <p:nvPr/>
          </p:nvSpPr>
          <p:spPr>
            <a:xfrm>
              <a:off x="-2338451" y="7128150"/>
              <a:ext cx="235780" cy="363000"/>
            </a:xfrm>
            <a:custGeom>
              <a:avLst/>
              <a:gdLst/>
              <a:ahLst/>
              <a:cxnLst/>
              <a:rect l="l" t="t" r="r" b="b"/>
              <a:pathLst>
                <a:path w="3399" h="5233" extrusionOk="0">
                  <a:moveTo>
                    <a:pt x="1" y="0"/>
                  </a:moveTo>
                  <a:lnTo>
                    <a:pt x="1" y="5233"/>
                  </a:lnTo>
                  <a:lnTo>
                    <a:pt x="3398" y="523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D3B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03"/>
            <p:cNvSpPr/>
            <p:nvPr/>
          </p:nvSpPr>
          <p:spPr>
            <a:xfrm>
              <a:off x="-2385691" y="7151389"/>
              <a:ext cx="235017" cy="363069"/>
            </a:xfrm>
            <a:custGeom>
              <a:avLst/>
              <a:gdLst/>
              <a:ahLst/>
              <a:cxnLst/>
              <a:rect l="l" t="t" r="r" b="b"/>
              <a:pathLst>
                <a:path w="3388" h="5234" extrusionOk="0">
                  <a:moveTo>
                    <a:pt x="0" y="1"/>
                  </a:moveTo>
                  <a:lnTo>
                    <a:pt x="0" y="5233"/>
                  </a:lnTo>
                  <a:lnTo>
                    <a:pt x="3387" y="523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03"/>
            <p:cNvSpPr/>
            <p:nvPr/>
          </p:nvSpPr>
          <p:spPr>
            <a:xfrm>
              <a:off x="-2267140" y="7118370"/>
              <a:ext cx="235780" cy="396435"/>
            </a:xfrm>
            <a:custGeom>
              <a:avLst/>
              <a:gdLst/>
              <a:ahLst/>
              <a:cxnLst/>
              <a:rect l="l" t="t" r="r" b="b"/>
              <a:pathLst>
                <a:path w="3399" h="5715" extrusionOk="0">
                  <a:moveTo>
                    <a:pt x="1689" y="0"/>
                  </a:moveTo>
                  <a:cubicBezTo>
                    <a:pt x="1675" y="0"/>
                    <a:pt x="1661" y="2"/>
                    <a:pt x="1647" y="5"/>
                  </a:cubicBezTo>
                  <a:lnTo>
                    <a:pt x="137" y="477"/>
                  </a:lnTo>
                  <a:cubicBezTo>
                    <a:pt x="53" y="498"/>
                    <a:pt x="1" y="592"/>
                    <a:pt x="32" y="686"/>
                  </a:cubicBezTo>
                  <a:lnTo>
                    <a:pt x="1542" y="5594"/>
                  </a:lnTo>
                  <a:cubicBezTo>
                    <a:pt x="1568" y="5673"/>
                    <a:pt x="1638" y="5715"/>
                    <a:pt x="1709" y="5715"/>
                  </a:cubicBezTo>
                  <a:cubicBezTo>
                    <a:pt x="1723" y="5715"/>
                    <a:pt x="1738" y="5713"/>
                    <a:pt x="1752" y="5709"/>
                  </a:cubicBezTo>
                  <a:lnTo>
                    <a:pt x="3262" y="5238"/>
                  </a:lnTo>
                  <a:cubicBezTo>
                    <a:pt x="3356" y="5217"/>
                    <a:pt x="3398" y="5122"/>
                    <a:pt x="3377" y="5028"/>
                  </a:cubicBezTo>
                  <a:lnTo>
                    <a:pt x="1857" y="120"/>
                  </a:lnTo>
                  <a:cubicBezTo>
                    <a:pt x="1839" y="49"/>
                    <a:pt x="1768" y="0"/>
                    <a:pt x="1689" y="0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03"/>
            <p:cNvSpPr/>
            <p:nvPr/>
          </p:nvSpPr>
          <p:spPr>
            <a:xfrm>
              <a:off x="-2237312" y="7118647"/>
              <a:ext cx="206646" cy="388527"/>
            </a:xfrm>
            <a:custGeom>
              <a:avLst/>
              <a:gdLst/>
              <a:ahLst/>
              <a:cxnLst/>
              <a:rect l="l" t="t" r="r" b="b"/>
              <a:pathLst>
                <a:path w="2979" h="5601" extrusionOk="0">
                  <a:moveTo>
                    <a:pt x="1332" y="1"/>
                  </a:moveTo>
                  <a:lnTo>
                    <a:pt x="137" y="378"/>
                  </a:lnTo>
                  <a:cubicBezTo>
                    <a:pt x="42" y="399"/>
                    <a:pt x="0" y="494"/>
                    <a:pt x="21" y="588"/>
                  </a:cubicBezTo>
                  <a:lnTo>
                    <a:pt x="1542" y="5496"/>
                  </a:lnTo>
                  <a:cubicBezTo>
                    <a:pt x="1563" y="5548"/>
                    <a:pt x="1594" y="5590"/>
                    <a:pt x="1647" y="5601"/>
                  </a:cubicBezTo>
                  <a:lnTo>
                    <a:pt x="2842" y="5234"/>
                  </a:lnTo>
                  <a:cubicBezTo>
                    <a:pt x="2937" y="5202"/>
                    <a:pt x="2979" y="5108"/>
                    <a:pt x="2958" y="5024"/>
                  </a:cubicBezTo>
                  <a:lnTo>
                    <a:pt x="1437" y="116"/>
                  </a:lnTo>
                  <a:cubicBezTo>
                    <a:pt x="1427" y="64"/>
                    <a:pt x="1385" y="22"/>
                    <a:pt x="1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03"/>
            <p:cNvSpPr/>
            <p:nvPr/>
          </p:nvSpPr>
          <p:spPr>
            <a:xfrm>
              <a:off x="-2249660" y="7136475"/>
              <a:ext cx="117855" cy="66454"/>
            </a:xfrm>
            <a:custGeom>
              <a:avLst/>
              <a:gdLst/>
              <a:ahLst/>
              <a:cxnLst/>
              <a:rect l="l" t="t" r="r" b="b"/>
              <a:pathLst>
                <a:path w="1699" h="958" extrusionOk="0">
                  <a:moveTo>
                    <a:pt x="1448" y="1"/>
                  </a:moveTo>
                  <a:cubicBezTo>
                    <a:pt x="1434" y="1"/>
                    <a:pt x="1420" y="2"/>
                    <a:pt x="1405" y="6"/>
                  </a:cubicBezTo>
                  <a:lnTo>
                    <a:pt x="116" y="404"/>
                  </a:lnTo>
                  <a:cubicBezTo>
                    <a:pt x="42" y="425"/>
                    <a:pt x="0" y="499"/>
                    <a:pt x="21" y="583"/>
                  </a:cubicBezTo>
                  <a:lnTo>
                    <a:pt x="137" y="950"/>
                  </a:lnTo>
                  <a:cubicBezTo>
                    <a:pt x="152" y="955"/>
                    <a:pt x="168" y="958"/>
                    <a:pt x="184" y="958"/>
                  </a:cubicBezTo>
                  <a:cubicBezTo>
                    <a:pt x="199" y="958"/>
                    <a:pt x="215" y="955"/>
                    <a:pt x="231" y="950"/>
                  </a:cubicBezTo>
                  <a:lnTo>
                    <a:pt x="1605" y="530"/>
                  </a:lnTo>
                  <a:cubicBezTo>
                    <a:pt x="1647" y="520"/>
                    <a:pt x="1678" y="488"/>
                    <a:pt x="1699" y="446"/>
                  </a:cubicBezTo>
                  <a:lnTo>
                    <a:pt x="1594" y="100"/>
                  </a:lnTo>
                  <a:cubicBezTo>
                    <a:pt x="1568" y="40"/>
                    <a:pt x="1514" y="1"/>
                    <a:pt x="1448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03"/>
            <p:cNvSpPr/>
            <p:nvPr/>
          </p:nvSpPr>
          <p:spPr>
            <a:xfrm>
              <a:off x="-2209703" y="7190235"/>
              <a:ext cx="77206" cy="43979"/>
            </a:xfrm>
            <a:custGeom>
              <a:avLst/>
              <a:gdLst/>
              <a:ahLst/>
              <a:cxnLst/>
              <a:rect l="l" t="t" r="r" b="b"/>
              <a:pathLst>
                <a:path w="1113" h="634" extrusionOk="0">
                  <a:moveTo>
                    <a:pt x="952" y="0"/>
                  </a:moveTo>
                  <a:cubicBezTo>
                    <a:pt x="942" y="0"/>
                    <a:pt x="933" y="3"/>
                    <a:pt x="924" y="7"/>
                  </a:cubicBezTo>
                  <a:lnTo>
                    <a:pt x="85" y="269"/>
                  </a:lnTo>
                  <a:cubicBezTo>
                    <a:pt x="32" y="280"/>
                    <a:pt x="1" y="332"/>
                    <a:pt x="22" y="385"/>
                  </a:cubicBezTo>
                  <a:lnTo>
                    <a:pt x="95" y="626"/>
                  </a:lnTo>
                  <a:cubicBezTo>
                    <a:pt x="106" y="631"/>
                    <a:pt x="116" y="634"/>
                    <a:pt x="127" y="634"/>
                  </a:cubicBezTo>
                  <a:cubicBezTo>
                    <a:pt x="137" y="634"/>
                    <a:pt x="148" y="631"/>
                    <a:pt x="158" y="626"/>
                  </a:cubicBezTo>
                  <a:lnTo>
                    <a:pt x="1050" y="353"/>
                  </a:lnTo>
                  <a:cubicBezTo>
                    <a:pt x="1081" y="343"/>
                    <a:pt x="1102" y="322"/>
                    <a:pt x="1112" y="301"/>
                  </a:cubicBezTo>
                  <a:lnTo>
                    <a:pt x="1039" y="70"/>
                  </a:lnTo>
                  <a:cubicBezTo>
                    <a:pt x="1023" y="29"/>
                    <a:pt x="987" y="0"/>
                    <a:pt x="952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03"/>
            <p:cNvSpPr/>
            <p:nvPr/>
          </p:nvSpPr>
          <p:spPr>
            <a:xfrm>
              <a:off x="-3166224" y="7116497"/>
              <a:ext cx="312847" cy="153510"/>
            </a:xfrm>
            <a:custGeom>
              <a:avLst/>
              <a:gdLst/>
              <a:ahLst/>
              <a:cxnLst/>
              <a:rect l="l" t="t" r="r" b="b"/>
              <a:pathLst>
                <a:path w="4510" h="2213" extrusionOk="0">
                  <a:moveTo>
                    <a:pt x="0" y="0"/>
                  </a:moveTo>
                  <a:cubicBezTo>
                    <a:pt x="483" y="588"/>
                    <a:pt x="462" y="1657"/>
                    <a:pt x="0" y="2213"/>
                  </a:cubicBezTo>
                  <a:lnTo>
                    <a:pt x="4237" y="2213"/>
                  </a:lnTo>
                  <a:cubicBezTo>
                    <a:pt x="4510" y="2213"/>
                    <a:pt x="4510" y="0"/>
                    <a:pt x="4237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03"/>
            <p:cNvSpPr/>
            <p:nvPr/>
          </p:nvSpPr>
          <p:spPr>
            <a:xfrm>
              <a:off x="-2921076" y="7106299"/>
              <a:ext cx="360850" cy="173211"/>
            </a:xfrm>
            <a:custGeom>
              <a:avLst/>
              <a:gdLst/>
              <a:ahLst/>
              <a:cxnLst/>
              <a:rect l="l" t="t" r="r" b="b"/>
              <a:pathLst>
                <a:path w="5202" h="2497" extrusionOk="0">
                  <a:moveTo>
                    <a:pt x="126" y="1"/>
                  </a:moveTo>
                  <a:cubicBezTo>
                    <a:pt x="53" y="1"/>
                    <a:pt x="0" y="74"/>
                    <a:pt x="11" y="147"/>
                  </a:cubicBezTo>
                  <a:cubicBezTo>
                    <a:pt x="0" y="221"/>
                    <a:pt x="53" y="284"/>
                    <a:pt x="126" y="294"/>
                  </a:cubicBezTo>
                  <a:lnTo>
                    <a:pt x="262" y="294"/>
                  </a:lnTo>
                  <a:cubicBezTo>
                    <a:pt x="619" y="294"/>
                    <a:pt x="619" y="2192"/>
                    <a:pt x="262" y="2192"/>
                  </a:cubicBezTo>
                  <a:lnTo>
                    <a:pt x="126" y="2192"/>
                  </a:lnTo>
                  <a:cubicBezTo>
                    <a:pt x="53" y="2203"/>
                    <a:pt x="0" y="2266"/>
                    <a:pt x="11" y="2339"/>
                  </a:cubicBezTo>
                  <a:cubicBezTo>
                    <a:pt x="0" y="2412"/>
                    <a:pt x="53" y="2486"/>
                    <a:pt x="126" y="2496"/>
                  </a:cubicBezTo>
                  <a:lnTo>
                    <a:pt x="4258" y="2496"/>
                  </a:lnTo>
                  <a:cubicBezTo>
                    <a:pt x="5202" y="2496"/>
                    <a:pt x="5202" y="1"/>
                    <a:pt x="4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03"/>
            <p:cNvSpPr/>
            <p:nvPr/>
          </p:nvSpPr>
          <p:spPr>
            <a:xfrm>
              <a:off x="-3183705" y="7106299"/>
              <a:ext cx="301263" cy="20463"/>
            </a:xfrm>
            <a:custGeom>
              <a:avLst/>
              <a:gdLst/>
              <a:ahLst/>
              <a:cxnLst/>
              <a:rect l="l" t="t" r="r" b="b"/>
              <a:pathLst>
                <a:path w="4343" h="295" extrusionOk="0">
                  <a:moveTo>
                    <a:pt x="85" y="1"/>
                  </a:moveTo>
                  <a:cubicBezTo>
                    <a:pt x="43" y="1"/>
                    <a:pt x="1" y="63"/>
                    <a:pt x="1" y="147"/>
                  </a:cubicBezTo>
                  <a:cubicBezTo>
                    <a:pt x="1" y="231"/>
                    <a:pt x="43" y="294"/>
                    <a:pt x="85" y="294"/>
                  </a:cubicBezTo>
                  <a:lnTo>
                    <a:pt x="4342" y="294"/>
                  </a:lnTo>
                  <a:lnTo>
                    <a:pt x="43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03"/>
            <p:cNvSpPr/>
            <p:nvPr/>
          </p:nvSpPr>
          <p:spPr>
            <a:xfrm>
              <a:off x="-3183705" y="7258355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578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03"/>
            <p:cNvSpPr/>
            <p:nvPr/>
          </p:nvSpPr>
          <p:spPr>
            <a:xfrm>
              <a:off x="-3182942" y="7106299"/>
              <a:ext cx="622712" cy="173211"/>
            </a:xfrm>
            <a:custGeom>
              <a:avLst/>
              <a:gdLst/>
              <a:ahLst/>
              <a:cxnLst/>
              <a:rect l="l" t="t" r="r" b="b"/>
              <a:pathLst>
                <a:path w="8977" h="2497" extrusionOk="0">
                  <a:moveTo>
                    <a:pt x="6355" y="1"/>
                  </a:moveTo>
                  <a:cubicBezTo>
                    <a:pt x="5988" y="546"/>
                    <a:pt x="5254" y="1070"/>
                    <a:pt x="4300" y="1416"/>
                  </a:cubicBezTo>
                  <a:cubicBezTo>
                    <a:pt x="4279" y="1825"/>
                    <a:pt x="4195" y="2192"/>
                    <a:pt x="4037" y="2192"/>
                  </a:cubicBezTo>
                  <a:lnTo>
                    <a:pt x="84" y="2192"/>
                  </a:lnTo>
                  <a:cubicBezTo>
                    <a:pt x="32" y="2192"/>
                    <a:pt x="0" y="2255"/>
                    <a:pt x="0" y="2339"/>
                  </a:cubicBezTo>
                  <a:cubicBezTo>
                    <a:pt x="0" y="2423"/>
                    <a:pt x="32" y="2496"/>
                    <a:pt x="84" y="2496"/>
                  </a:cubicBezTo>
                  <a:lnTo>
                    <a:pt x="8033" y="2496"/>
                  </a:lnTo>
                  <a:cubicBezTo>
                    <a:pt x="8977" y="2496"/>
                    <a:pt x="8977" y="1"/>
                    <a:pt x="8022" y="1"/>
                  </a:cubicBezTo>
                  <a:close/>
                </a:path>
              </a:pathLst>
            </a:custGeom>
            <a:solidFill>
              <a:srgbClr val="3D7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03"/>
            <p:cNvSpPr/>
            <p:nvPr/>
          </p:nvSpPr>
          <p:spPr>
            <a:xfrm>
              <a:off x="-3152420" y="7170326"/>
              <a:ext cx="211016" cy="79773"/>
            </a:xfrm>
            <a:custGeom>
              <a:avLst/>
              <a:gdLst/>
              <a:ahLst/>
              <a:cxnLst/>
              <a:rect l="l" t="t" r="r" b="b"/>
              <a:pathLst>
                <a:path w="3042" h="1150" extrusionOk="0">
                  <a:moveTo>
                    <a:pt x="127" y="0"/>
                  </a:moveTo>
                  <a:cubicBezTo>
                    <a:pt x="189" y="367"/>
                    <a:pt x="147" y="745"/>
                    <a:pt x="1" y="1091"/>
                  </a:cubicBezTo>
                  <a:lnTo>
                    <a:pt x="231" y="1112"/>
                  </a:lnTo>
                  <a:cubicBezTo>
                    <a:pt x="570" y="1138"/>
                    <a:pt x="896" y="1150"/>
                    <a:pt x="1197" y="1150"/>
                  </a:cubicBezTo>
                  <a:cubicBezTo>
                    <a:pt x="2247" y="1150"/>
                    <a:pt x="3004" y="1002"/>
                    <a:pt x="3021" y="766"/>
                  </a:cubicBezTo>
                  <a:cubicBezTo>
                    <a:pt x="3042" y="462"/>
                    <a:pt x="1836" y="126"/>
                    <a:pt x="315" y="11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03"/>
            <p:cNvSpPr/>
            <p:nvPr/>
          </p:nvSpPr>
          <p:spPr>
            <a:xfrm>
              <a:off x="-3072369" y="7145562"/>
              <a:ext cx="157187" cy="6659"/>
            </a:xfrm>
            <a:custGeom>
              <a:avLst/>
              <a:gdLst/>
              <a:ahLst/>
              <a:cxnLst/>
              <a:rect l="l" t="t" r="r" b="b"/>
              <a:pathLst>
                <a:path w="2266" h="96" extrusionOk="0">
                  <a:moveTo>
                    <a:pt x="1133" y="1"/>
                  </a:moveTo>
                  <a:cubicBezTo>
                    <a:pt x="504" y="1"/>
                    <a:pt x="0" y="22"/>
                    <a:pt x="0" y="53"/>
                  </a:cubicBezTo>
                  <a:cubicBezTo>
                    <a:pt x="0" y="74"/>
                    <a:pt x="504" y="95"/>
                    <a:pt x="1133" y="95"/>
                  </a:cubicBezTo>
                  <a:cubicBezTo>
                    <a:pt x="1751" y="95"/>
                    <a:pt x="2265" y="74"/>
                    <a:pt x="2265" y="53"/>
                  </a:cubicBezTo>
                  <a:cubicBezTo>
                    <a:pt x="2265" y="22"/>
                    <a:pt x="1751" y="1"/>
                    <a:pt x="1133" y="1"/>
                  </a:cubicBezTo>
                  <a:close/>
                </a:path>
              </a:pathLst>
            </a:custGeom>
            <a:solidFill>
              <a:srgbClr val="CE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03"/>
            <p:cNvSpPr/>
            <p:nvPr/>
          </p:nvSpPr>
          <p:spPr>
            <a:xfrm>
              <a:off x="-3108024" y="7204525"/>
              <a:ext cx="203039" cy="4440"/>
            </a:xfrm>
            <a:custGeom>
              <a:avLst/>
              <a:gdLst/>
              <a:ahLst/>
              <a:cxnLst/>
              <a:rect l="l" t="t" r="r" b="b"/>
              <a:pathLst>
                <a:path w="2927" h="64" extrusionOk="0">
                  <a:moveTo>
                    <a:pt x="1458" y="0"/>
                  </a:moveTo>
                  <a:cubicBezTo>
                    <a:pt x="650" y="0"/>
                    <a:pt x="0" y="11"/>
                    <a:pt x="0" y="32"/>
                  </a:cubicBezTo>
                  <a:cubicBezTo>
                    <a:pt x="0" y="42"/>
                    <a:pt x="650" y="63"/>
                    <a:pt x="1458" y="63"/>
                  </a:cubicBezTo>
                  <a:cubicBezTo>
                    <a:pt x="2265" y="63"/>
                    <a:pt x="2926" y="42"/>
                    <a:pt x="2926" y="32"/>
                  </a:cubicBezTo>
                  <a:cubicBezTo>
                    <a:pt x="2926" y="11"/>
                    <a:pt x="2265" y="0"/>
                    <a:pt x="1458" y="0"/>
                  </a:cubicBezTo>
                  <a:close/>
                </a:path>
              </a:pathLst>
            </a:custGeom>
            <a:solidFill>
              <a:srgbClr val="CE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03"/>
            <p:cNvSpPr/>
            <p:nvPr/>
          </p:nvSpPr>
          <p:spPr>
            <a:xfrm>
              <a:off x="-3329864" y="7295467"/>
              <a:ext cx="283019" cy="200819"/>
            </a:xfrm>
            <a:custGeom>
              <a:avLst/>
              <a:gdLst/>
              <a:ahLst/>
              <a:cxnLst/>
              <a:rect l="l" t="t" r="r" b="b"/>
              <a:pathLst>
                <a:path w="4080" h="2895" extrusionOk="0">
                  <a:moveTo>
                    <a:pt x="0" y="0"/>
                  </a:moveTo>
                  <a:cubicBezTo>
                    <a:pt x="325" y="923"/>
                    <a:pt x="262" y="1898"/>
                    <a:pt x="0" y="2894"/>
                  </a:cubicBezTo>
                  <a:lnTo>
                    <a:pt x="3775" y="2894"/>
                  </a:lnTo>
                  <a:cubicBezTo>
                    <a:pt x="3776" y="2894"/>
                    <a:pt x="3776" y="2894"/>
                    <a:pt x="3777" y="2894"/>
                  </a:cubicBezTo>
                  <a:cubicBezTo>
                    <a:pt x="4079" y="2894"/>
                    <a:pt x="4079" y="0"/>
                    <a:pt x="3775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03"/>
            <p:cNvSpPr/>
            <p:nvPr/>
          </p:nvSpPr>
          <p:spPr>
            <a:xfrm>
              <a:off x="-3334998" y="7286727"/>
              <a:ext cx="283019" cy="213166"/>
            </a:xfrm>
            <a:custGeom>
              <a:avLst/>
              <a:gdLst/>
              <a:ahLst/>
              <a:cxnLst/>
              <a:rect l="l" t="t" r="r" b="b"/>
              <a:pathLst>
                <a:path w="4080" h="3073" extrusionOk="0">
                  <a:moveTo>
                    <a:pt x="1" y="0"/>
                  </a:moveTo>
                  <a:cubicBezTo>
                    <a:pt x="126" y="294"/>
                    <a:pt x="221" y="598"/>
                    <a:pt x="263" y="913"/>
                  </a:cubicBezTo>
                  <a:cubicBezTo>
                    <a:pt x="1825" y="1122"/>
                    <a:pt x="3000" y="1668"/>
                    <a:pt x="2947" y="2181"/>
                  </a:cubicBezTo>
                  <a:cubicBezTo>
                    <a:pt x="2901" y="2642"/>
                    <a:pt x="1925" y="2932"/>
                    <a:pt x="622" y="2932"/>
                  </a:cubicBezTo>
                  <a:cubicBezTo>
                    <a:pt x="442" y="2932"/>
                    <a:pt x="255" y="2927"/>
                    <a:pt x="64" y="2915"/>
                  </a:cubicBezTo>
                  <a:cubicBezTo>
                    <a:pt x="53" y="2968"/>
                    <a:pt x="32" y="3020"/>
                    <a:pt x="11" y="3073"/>
                  </a:cubicBezTo>
                  <a:lnTo>
                    <a:pt x="3786" y="3073"/>
                  </a:lnTo>
                  <a:cubicBezTo>
                    <a:pt x="4080" y="3073"/>
                    <a:pt x="4080" y="0"/>
                    <a:pt x="3776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03"/>
            <p:cNvSpPr/>
            <p:nvPr/>
          </p:nvSpPr>
          <p:spPr>
            <a:xfrm>
              <a:off x="-3126962" y="7277986"/>
              <a:ext cx="472185" cy="229953"/>
            </a:xfrm>
            <a:custGeom>
              <a:avLst/>
              <a:gdLst/>
              <a:ahLst/>
              <a:cxnLst/>
              <a:rect l="l" t="t" r="r" b="b"/>
              <a:pathLst>
                <a:path w="6807" h="3315" extrusionOk="0">
                  <a:moveTo>
                    <a:pt x="137" y="0"/>
                  </a:moveTo>
                  <a:cubicBezTo>
                    <a:pt x="64" y="0"/>
                    <a:pt x="1" y="53"/>
                    <a:pt x="1" y="126"/>
                  </a:cubicBezTo>
                  <a:cubicBezTo>
                    <a:pt x="1" y="200"/>
                    <a:pt x="64" y="252"/>
                    <a:pt x="137" y="252"/>
                  </a:cubicBezTo>
                  <a:lnTo>
                    <a:pt x="284" y="252"/>
                  </a:lnTo>
                  <a:cubicBezTo>
                    <a:pt x="693" y="252"/>
                    <a:pt x="693" y="3062"/>
                    <a:pt x="284" y="3062"/>
                  </a:cubicBezTo>
                  <a:lnTo>
                    <a:pt x="137" y="3062"/>
                  </a:lnTo>
                  <a:cubicBezTo>
                    <a:pt x="64" y="3062"/>
                    <a:pt x="1" y="3115"/>
                    <a:pt x="1" y="3188"/>
                  </a:cubicBezTo>
                  <a:cubicBezTo>
                    <a:pt x="1" y="3262"/>
                    <a:pt x="64" y="3314"/>
                    <a:pt x="137" y="3314"/>
                  </a:cubicBezTo>
                  <a:lnTo>
                    <a:pt x="5737" y="3314"/>
                  </a:lnTo>
                  <a:cubicBezTo>
                    <a:pt x="6806" y="3304"/>
                    <a:pt x="6806" y="0"/>
                    <a:pt x="5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03"/>
            <p:cNvSpPr/>
            <p:nvPr/>
          </p:nvSpPr>
          <p:spPr>
            <a:xfrm>
              <a:off x="-3355392" y="7277986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03"/>
            <p:cNvSpPr/>
            <p:nvPr/>
          </p:nvSpPr>
          <p:spPr>
            <a:xfrm>
              <a:off x="-3354629" y="7490392"/>
              <a:ext cx="270672" cy="17550"/>
            </a:xfrm>
            <a:custGeom>
              <a:avLst/>
              <a:gdLst/>
              <a:ahLst/>
              <a:cxnLst/>
              <a:rect l="l" t="t" r="r" b="b"/>
              <a:pathLst>
                <a:path w="3902" h="253" extrusionOk="0">
                  <a:moveTo>
                    <a:pt x="105" y="0"/>
                  </a:moveTo>
                  <a:cubicBezTo>
                    <a:pt x="42" y="0"/>
                    <a:pt x="0" y="63"/>
                    <a:pt x="11" y="126"/>
                  </a:cubicBezTo>
                  <a:cubicBezTo>
                    <a:pt x="0" y="189"/>
                    <a:pt x="42" y="242"/>
                    <a:pt x="105" y="252"/>
                  </a:cubicBezTo>
                  <a:lnTo>
                    <a:pt x="3901" y="252"/>
                  </a:lnTo>
                  <a:lnTo>
                    <a:pt x="3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03"/>
            <p:cNvSpPr/>
            <p:nvPr/>
          </p:nvSpPr>
          <p:spPr>
            <a:xfrm>
              <a:off x="-3355392" y="7277986"/>
              <a:ext cx="483838" cy="149903"/>
            </a:xfrm>
            <a:custGeom>
              <a:avLst/>
              <a:gdLst/>
              <a:ahLst/>
              <a:cxnLst/>
              <a:rect l="l" t="t" r="r" b="b"/>
              <a:pathLst>
                <a:path w="6975" h="2161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577" y="252"/>
                  </a:lnTo>
                  <a:cubicBezTo>
                    <a:pt x="3828" y="252"/>
                    <a:pt x="3933" y="1343"/>
                    <a:pt x="3870" y="2161"/>
                  </a:cubicBezTo>
                  <a:cubicBezTo>
                    <a:pt x="5045" y="1888"/>
                    <a:pt x="6094" y="1206"/>
                    <a:pt x="6807" y="231"/>
                  </a:cubicBezTo>
                  <a:cubicBezTo>
                    <a:pt x="6870" y="158"/>
                    <a:pt x="6922" y="74"/>
                    <a:pt x="6974" y="0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03"/>
            <p:cNvSpPr/>
            <p:nvPr/>
          </p:nvSpPr>
          <p:spPr>
            <a:xfrm>
              <a:off x="-3043997" y="7331816"/>
              <a:ext cx="48072" cy="122295"/>
            </a:xfrm>
            <a:custGeom>
              <a:avLst/>
              <a:gdLst/>
              <a:ahLst/>
              <a:cxnLst/>
              <a:rect l="l" t="t" r="r" b="b"/>
              <a:pathLst>
                <a:path w="693" h="1763" extrusionOk="0">
                  <a:moveTo>
                    <a:pt x="0" y="0"/>
                  </a:moveTo>
                  <a:cubicBezTo>
                    <a:pt x="84" y="0"/>
                    <a:pt x="84" y="1762"/>
                    <a:pt x="0" y="1762"/>
                  </a:cubicBezTo>
                  <a:lnTo>
                    <a:pt x="598" y="1762"/>
                  </a:lnTo>
                  <a:cubicBezTo>
                    <a:pt x="692" y="1762"/>
                    <a:pt x="692" y="0"/>
                    <a:pt x="598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03"/>
            <p:cNvSpPr/>
            <p:nvPr/>
          </p:nvSpPr>
          <p:spPr>
            <a:xfrm>
              <a:off x="-2977820" y="7352904"/>
              <a:ext cx="31354" cy="80050"/>
            </a:xfrm>
            <a:custGeom>
              <a:avLst/>
              <a:gdLst/>
              <a:ahLst/>
              <a:cxnLst/>
              <a:rect l="l" t="t" r="r" b="b"/>
              <a:pathLst>
                <a:path w="452" h="1154" extrusionOk="0">
                  <a:moveTo>
                    <a:pt x="0" y="0"/>
                  </a:moveTo>
                  <a:cubicBezTo>
                    <a:pt x="53" y="0"/>
                    <a:pt x="53" y="1154"/>
                    <a:pt x="0" y="1154"/>
                  </a:cubicBezTo>
                  <a:lnTo>
                    <a:pt x="388" y="1154"/>
                  </a:lnTo>
                  <a:cubicBezTo>
                    <a:pt x="451" y="1154"/>
                    <a:pt x="451" y="0"/>
                    <a:pt x="388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03"/>
            <p:cNvSpPr/>
            <p:nvPr/>
          </p:nvSpPr>
          <p:spPr>
            <a:xfrm>
              <a:off x="-2427867" y="7055383"/>
              <a:ext cx="136793" cy="132492"/>
            </a:xfrm>
            <a:custGeom>
              <a:avLst/>
              <a:gdLst/>
              <a:ahLst/>
              <a:cxnLst/>
              <a:rect l="l" t="t" r="r" b="b"/>
              <a:pathLst>
                <a:path w="1972" h="1910" extrusionOk="0">
                  <a:moveTo>
                    <a:pt x="147" y="1"/>
                  </a:moveTo>
                  <a:cubicBezTo>
                    <a:pt x="0" y="1"/>
                    <a:pt x="0" y="1909"/>
                    <a:pt x="147" y="1909"/>
                  </a:cubicBezTo>
                  <a:lnTo>
                    <a:pt x="1971" y="1909"/>
                  </a:lnTo>
                  <a:cubicBezTo>
                    <a:pt x="1741" y="1573"/>
                    <a:pt x="1688" y="661"/>
                    <a:pt x="1971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03"/>
            <p:cNvSpPr/>
            <p:nvPr/>
          </p:nvSpPr>
          <p:spPr>
            <a:xfrm>
              <a:off x="-2395264" y="7095339"/>
              <a:ext cx="93993" cy="65622"/>
            </a:xfrm>
            <a:custGeom>
              <a:avLst/>
              <a:gdLst/>
              <a:ahLst/>
              <a:cxnLst/>
              <a:rect l="l" t="t" r="r" b="b"/>
              <a:pathLst>
                <a:path w="1355" h="946" extrusionOk="0">
                  <a:moveTo>
                    <a:pt x="645" y="1"/>
                  </a:moveTo>
                  <a:cubicBezTo>
                    <a:pt x="179" y="1"/>
                    <a:pt x="0" y="416"/>
                    <a:pt x="23" y="672"/>
                  </a:cubicBezTo>
                  <a:cubicBezTo>
                    <a:pt x="44" y="861"/>
                    <a:pt x="694" y="945"/>
                    <a:pt x="1355" y="945"/>
                  </a:cubicBezTo>
                  <a:cubicBezTo>
                    <a:pt x="1313" y="704"/>
                    <a:pt x="1302" y="463"/>
                    <a:pt x="1323" y="221"/>
                  </a:cubicBezTo>
                  <a:cubicBezTo>
                    <a:pt x="1051" y="63"/>
                    <a:pt x="826" y="1"/>
                    <a:pt x="645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03"/>
            <p:cNvSpPr/>
            <p:nvPr/>
          </p:nvSpPr>
          <p:spPr>
            <a:xfrm>
              <a:off x="-2411912" y="7048099"/>
              <a:ext cx="151360" cy="22614"/>
            </a:xfrm>
            <a:custGeom>
              <a:avLst/>
              <a:gdLst/>
              <a:ahLst/>
              <a:cxnLst/>
              <a:rect l="l" t="t" r="r" b="b"/>
              <a:pathLst>
                <a:path w="2182" h="326" extrusionOk="0">
                  <a:moveTo>
                    <a:pt x="1" y="1"/>
                  </a:moveTo>
                  <a:lnTo>
                    <a:pt x="1" y="326"/>
                  </a:lnTo>
                  <a:lnTo>
                    <a:pt x="2014" y="326"/>
                  </a:lnTo>
                  <a:cubicBezTo>
                    <a:pt x="2182" y="326"/>
                    <a:pt x="2182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03"/>
            <p:cNvSpPr/>
            <p:nvPr/>
          </p:nvSpPr>
          <p:spPr>
            <a:xfrm>
              <a:off x="-2411912" y="7171020"/>
              <a:ext cx="149209" cy="23377"/>
            </a:xfrm>
            <a:custGeom>
              <a:avLst/>
              <a:gdLst/>
              <a:ahLst/>
              <a:cxnLst/>
              <a:rect l="l" t="t" r="r" b="b"/>
              <a:pathLst>
                <a:path w="2151" h="337" extrusionOk="0">
                  <a:moveTo>
                    <a:pt x="1" y="1"/>
                  </a:moveTo>
                  <a:lnTo>
                    <a:pt x="1" y="336"/>
                  </a:lnTo>
                  <a:lnTo>
                    <a:pt x="2014" y="336"/>
                  </a:lnTo>
                  <a:cubicBezTo>
                    <a:pt x="2150" y="336"/>
                    <a:pt x="2150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03"/>
            <p:cNvSpPr/>
            <p:nvPr/>
          </p:nvSpPr>
          <p:spPr>
            <a:xfrm>
              <a:off x="-2718868" y="7048099"/>
              <a:ext cx="328108" cy="146296"/>
            </a:xfrm>
            <a:custGeom>
              <a:avLst/>
              <a:gdLst/>
              <a:ahLst/>
              <a:cxnLst/>
              <a:rect l="l" t="t" r="r" b="b"/>
              <a:pathLst>
                <a:path w="4730" h="2109" extrusionOk="0">
                  <a:moveTo>
                    <a:pt x="997" y="1"/>
                  </a:moveTo>
                  <a:cubicBezTo>
                    <a:pt x="1" y="1"/>
                    <a:pt x="1" y="2108"/>
                    <a:pt x="997" y="2108"/>
                  </a:cubicBezTo>
                  <a:lnTo>
                    <a:pt x="4667" y="2108"/>
                  </a:lnTo>
                  <a:cubicBezTo>
                    <a:pt x="4709" y="2108"/>
                    <a:pt x="4730" y="2056"/>
                    <a:pt x="4730" y="2004"/>
                  </a:cubicBezTo>
                  <a:cubicBezTo>
                    <a:pt x="4730" y="1941"/>
                    <a:pt x="4709" y="1773"/>
                    <a:pt x="4667" y="1773"/>
                  </a:cubicBezTo>
                  <a:lnTo>
                    <a:pt x="4594" y="1773"/>
                  </a:lnTo>
                  <a:cubicBezTo>
                    <a:pt x="4394" y="1773"/>
                    <a:pt x="4394" y="326"/>
                    <a:pt x="4594" y="326"/>
                  </a:cubicBezTo>
                  <a:lnTo>
                    <a:pt x="4667" y="326"/>
                  </a:lnTo>
                  <a:cubicBezTo>
                    <a:pt x="4709" y="326"/>
                    <a:pt x="4730" y="158"/>
                    <a:pt x="4730" y="106"/>
                  </a:cubicBezTo>
                  <a:cubicBezTo>
                    <a:pt x="4730" y="43"/>
                    <a:pt x="4709" y="1"/>
                    <a:pt x="4667" y="1"/>
                  </a:cubicBezTo>
                  <a:close/>
                </a:path>
              </a:pathLst>
            </a:custGeom>
            <a:solidFill>
              <a:srgbClr val="C15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03"/>
            <p:cNvSpPr/>
            <p:nvPr/>
          </p:nvSpPr>
          <p:spPr>
            <a:xfrm>
              <a:off x="-2699236" y="7048099"/>
              <a:ext cx="308477" cy="84490"/>
            </a:xfrm>
            <a:custGeom>
              <a:avLst/>
              <a:gdLst/>
              <a:ahLst/>
              <a:cxnLst/>
              <a:rect l="l" t="t" r="r" b="b"/>
              <a:pathLst>
                <a:path w="4447" h="1218" extrusionOk="0">
                  <a:moveTo>
                    <a:pt x="714" y="1"/>
                  </a:moveTo>
                  <a:cubicBezTo>
                    <a:pt x="315" y="1"/>
                    <a:pt x="85" y="326"/>
                    <a:pt x="1" y="724"/>
                  </a:cubicBezTo>
                  <a:cubicBezTo>
                    <a:pt x="504" y="1028"/>
                    <a:pt x="1385" y="1217"/>
                    <a:pt x="2381" y="1217"/>
                  </a:cubicBezTo>
                  <a:cubicBezTo>
                    <a:pt x="2414" y="1218"/>
                    <a:pt x="2448" y="1218"/>
                    <a:pt x="2481" y="1218"/>
                  </a:cubicBezTo>
                  <a:cubicBezTo>
                    <a:pt x="3046" y="1218"/>
                    <a:pt x="3609" y="1135"/>
                    <a:pt x="4153" y="986"/>
                  </a:cubicBezTo>
                  <a:cubicBezTo>
                    <a:pt x="4164" y="651"/>
                    <a:pt x="4206" y="326"/>
                    <a:pt x="4300" y="326"/>
                  </a:cubicBezTo>
                  <a:lnTo>
                    <a:pt x="4384" y="326"/>
                  </a:lnTo>
                  <a:cubicBezTo>
                    <a:pt x="4415" y="326"/>
                    <a:pt x="4447" y="158"/>
                    <a:pt x="4447" y="95"/>
                  </a:cubicBezTo>
                  <a:cubicBezTo>
                    <a:pt x="4447" y="43"/>
                    <a:pt x="4415" y="1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03"/>
            <p:cNvSpPr/>
            <p:nvPr/>
          </p:nvSpPr>
          <p:spPr>
            <a:xfrm>
              <a:off x="-2449718" y="7048099"/>
              <a:ext cx="58962" cy="146296"/>
            </a:xfrm>
            <a:custGeom>
              <a:avLst/>
              <a:gdLst/>
              <a:ahLst/>
              <a:cxnLst/>
              <a:rect l="l" t="t" r="r" b="b"/>
              <a:pathLst>
                <a:path w="850" h="2109" extrusionOk="0">
                  <a:moveTo>
                    <a:pt x="493" y="1"/>
                  </a:moveTo>
                  <a:cubicBezTo>
                    <a:pt x="0" y="221"/>
                    <a:pt x="0" y="1899"/>
                    <a:pt x="493" y="2108"/>
                  </a:cubicBezTo>
                  <a:lnTo>
                    <a:pt x="787" y="2108"/>
                  </a:lnTo>
                  <a:cubicBezTo>
                    <a:pt x="818" y="2108"/>
                    <a:pt x="850" y="2066"/>
                    <a:pt x="850" y="2004"/>
                  </a:cubicBezTo>
                  <a:cubicBezTo>
                    <a:pt x="850" y="1951"/>
                    <a:pt x="818" y="1773"/>
                    <a:pt x="787" y="1773"/>
                  </a:cubicBezTo>
                  <a:lnTo>
                    <a:pt x="714" y="1773"/>
                  </a:lnTo>
                  <a:cubicBezTo>
                    <a:pt x="514" y="1773"/>
                    <a:pt x="514" y="336"/>
                    <a:pt x="714" y="336"/>
                  </a:cubicBezTo>
                  <a:lnTo>
                    <a:pt x="787" y="336"/>
                  </a:lnTo>
                  <a:cubicBezTo>
                    <a:pt x="818" y="336"/>
                    <a:pt x="850" y="158"/>
                    <a:pt x="850" y="106"/>
                  </a:cubicBezTo>
                  <a:cubicBezTo>
                    <a:pt x="850" y="43"/>
                    <a:pt x="818" y="1"/>
                    <a:pt x="787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03"/>
            <p:cNvSpPr/>
            <p:nvPr/>
          </p:nvSpPr>
          <p:spPr>
            <a:xfrm>
              <a:off x="-2675235" y="7075777"/>
              <a:ext cx="53899" cy="90941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47" y="0"/>
                  </a:moveTo>
                  <a:cubicBezTo>
                    <a:pt x="1" y="0"/>
                    <a:pt x="1" y="1311"/>
                    <a:pt x="347" y="1311"/>
                  </a:cubicBezTo>
                  <a:lnTo>
                    <a:pt x="777" y="1311"/>
                  </a:lnTo>
                  <a:cubicBezTo>
                    <a:pt x="504" y="1164"/>
                    <a:pt x="50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03"/>
            <p:cNvSpPr/>
            <p:nvPr/>
          </p:nvSpPr>
          <p:spPr>
            <a:xfrm>
              <a:off x="-2512288" y="7075777"/>
              <a:ext cx="53899" cy="90941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57" y="0"/>
                  </a:moveTo>
                  <a:cubicBezTo>
                    <a:pt x="1" y="0"/>
                    <a:pt x="1" y="1311"/>
                    <a:pt x="357" y="1311"/>
                  </a:cubicBezTo>
                  <a:lnTo>
                    <a:pt x="777" y="1311"/>
                  </a:lnTo>
                  <a:cubicBezTo>
                    <a:pt x="514" y="1164"/>
                    <a:pt x="51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03"/>
            <p:cNvSpPr/>
            <p:nvPr/>
          </p:nvSpPr>
          <p:spPr>
            <a:xfrm>
              <a:off x="-2398802" y="7199392"/>
              <a:ext cx="175361" cy="163777"/>
            </a:xfrm>
            <a:custGeom>
              <a:avLst/>
              <a:gdLst/>
              <a:ahLst/>
              <a:cxnLst/>
              <a:rect l="l" t="t" r="r" b="b"/>
              <a:pathLst>
                <a:path w="2528" h="2361" extrusionOk="0">
                  <a:moveTo>
                    <a:pt x="231" y="1"/>
                  </a:moveTo>
                  <a:cubicBezTo>
                    <a:pt x="0" y="1"/>
                    <a:pt x="0" y="2360"/>
                    <a:pt x="231" y="2360"/>
                  </a:cubicBezTo>
                  <a:lnTo>
                    <a:pt x="2528" y="2360"/>
                  </a:lnTo>
                  <a:cubicBezTo>
                    <a:pt x="2370" y="1773"/>
                    <a:pt x="2349" y="630"/>
                    <a:pt x="2528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03"/>
            <p:cNvSpPr/>
            <p:nvPr/>
          </p:nvSpPr>
          <p:spPr>
            <a:xfrm>
              <a:off x="-2345665" y="7244481"/>
              <a:ext cx="117855" cy="99750"/>
            </a:xfrm>
            <a:custGeom>
              <a:avLst/>
              <a:gdLst/>
              <a:ahLst/>
              <a:cxnLst/>
              <a:rect l="l" t="t" r="r" b="b"/>
              <a:pathLst>
                <a:path w="1699" h="1438" extrusionOk="0">
                  <a:moveTo>
                    <a:pt x="1657" y="1"/>
                  </a:moveTo>
                  <a:cubicBezTo>
                    <a:pt x="734" y="1"/>
                    <a:pt x="0" y="326"/>
                    <a:pt x="0" y="714"/>
                  </a:cubicBezTo>
                  <a:cubicBezTo>
                    <a:pt x="0" y="1113"/>
                    <a:pt x="745" y="1438"/>
                    <a:pt x="1657" y="1438"/>
                  </a:cubicBezTo>
                  <a:lnTo>
                    <a:pt x="1699" y="1438"/>
                  </a:lnTo>
                  <a:cubicBezTo>
                    <a:pt x="1636" y="955"/>
                    <a:pt x="1615" y="483"/>
                    <a:pt x="1657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03"/>
            <p:cNvSpPr/>
            <p:nvPr/>
          </p:nvSpPr>
          <p:spPr>
            <a:xfrm>
              <a:off x="-2769090" y="7188501"/>
              <a:ext cx="427789" cy="184864"/>
            </a:xfrm>
            <a:custGeom>
              <a:avLst/>
              <a:gdLst/>
              <a:ahLst/>
              <a:cxnLst/>
              <a:rect l="l" t="t" r="r" b="b"/>
              <a:pathLst>
                <a:path w="616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6062" y="2664"/>
                  </a:lnTo>
                  <a:cubicBezTo>
                    <a:pt x="6114" y="2664"/>
                    <a:pt x="6167" y="2591"/>
                    <a:pt x="6167" y="2507"/>
                  </a:cubicBezTo>
                  <a:cubicBezTo>
                    <a:pt x="6167" y="2412"/>
                    <a:pt x="6114" y="2339"/>
                    <a:pt x="6062" y="2339"/>
                  </a:cubicBezTo>
                  <a:lnTo>
                    <a:pt x="5947" y="2339"/>
                  </a:lnTo>
                  <a:cubicBezTo>
                    <a:pt x="5632" y="2339"/>
                    <a:pt x="5632" y="315"/>
                    <a:pt x="5947" y="315"/>
                  </a:cubicBezTo>
                  <a:lnTo>
                    <a:pt x="6062" y="315"/>
                  </a:lnTo>
                  <a:cubicBezTo>
                    <a:pt x="6114" y="315"/>
                    <a:pt x="6167" y="252"/>
                    <a:pt x="6167" y="158"/>
                  </a:cubicBezTo>
                  <a:cubicBezTo>
                    <a:pt x="6167" y="74"/>
                    <a:pt x="6114" y="1"/>
                    <a:pt x="6062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03"/>
            <p:cNvSpPr/>
            <p:nvPr/>
          </p:nvSpPr>
          <p:spPr>
            <a:xfrm>
              <a:off x="-2374037" y="7188501"/>
              <a:ext cx="165164" cy="21920"/>
            </a:xfrm>
            <a:custGeom>
              <a:avLst/>
              <a:gdLst/>
              <a:ahLst/>
              <a:cxnLst/>
              <a:rect l="l" t="t" r="r" b="b"/>
              <a:pathLst>
                <a:path w="2381" h="316" extrusionOk="0">
                  <a:moveTo>
                    <a:pt x="0" y="1"/>
                  </a:moveTo>
                  <a:lnTo>
                    <a:pt x="0" y="315"/>
                  </a:lnTo>
                  <a:lnTo>
                    <a:pt x="2307" y="315"/>
                  </a:lnTo>
                  <a:cubicBezTo>
                    <a:pt x="2349" y="315"/>
                    <a:pt x="2380" y="242"/>
                    <a:pt x="2380" y="158"/>
                  </a:cubicBezTo>
                  <a:cubicBezTo>
                    <a:pt x="2380" y="74"/>
                    <a:pt x="2349" y="1"/>
                    <a:pt x="2307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03"/>
            <p:cNvSpPr/>
            <p:nvPr/>
          </p:nvSpPr>
          <p:spPr>
            <a:xfrm>
              <a:off x="-2374037" y="7350754"/>
              <a:ext cx="165164" cy="22614"/>
            </a:xfrm>
            <a:custGeom>
              <a:avLst/>
              <a:gdLst/>
              <a:ahLst/>
              <a:cxnLst/>
              <a:rect l="l" t="t" r="r" b="b"/>
              <a:pathLst>
                <a:path w="2381" h="326" extrusionOk="0">
                  <a:moveTo>
                    <a:pt x="0" y="0"/>
                  </a:moveTo>
                  <a:lnTo>
                    <a:pt x="0" y="325"/>
                  </a:lnTo>
                  <a:lnTo>
                    <a:pt x="2307" y="325"/>
                  </a:lnTo>
                  <a:cubicBezTo>
                    <a:pt x="2349" y="325"/>
                    <a:pt x="2380" y="252"/>
                    <a:pt x="2380" y="168"/>
                  </a:cubicBezTo>
                  <a:cubicBezTo>
                    <a:pt x="2380" y="73"/>
                    <a:pt x="2349" y="0"/>
                    <a:pt x="2307" y="0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03"/>
            <p:cNvSpPr/>
            <p:nvPr/>
          </p:nvSpPr>
          <p:spPr>
            <a:xfrm>
              <a:off x="-2769090" y="7188501"/>
              <a:ext cx="397961" cy="184864"/>
            </a:xfrm>
            <a:custGeom>
              <a:avLst/>
              <a:gdLst/>
              <a:ahLst/>
              <a:cxnLst/>
              <a:rect l="l" t="t" r="r" b="b"/>
              <a:pathLst>
                <a:path w="573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5737" y="2664"/>
                  </a:lnTo>
                  <a:cubicBezTo>
                    <a:pt x="4919" y="2664"/>
                    <a:pt x="4919" y="1"/>
                    <a:pt x="5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03"/>
            <p:cNvSpPr/>
            <p:nvPr/>
          </p:nvSpPr>
          <p:spPr>
            <a:xfrm>
              <a:off x="-2766870" y="7209589"/>
              <a:ext cx="395742" cy="163777"/>
            </a:xfrm>
            <a:custGeom>
              <a:avLst/>
              <a:gdLst/>
              <a:ahLst/>
              <a:cxnLst/>
              <a:rect l="l" t="t" r="r" b="b"/>
              <a:pathLst>
                <a:path w="5705" h="2361" extrusionOk="0">
                  <a:moveTo>
                    <a:pt x="378" y="1"/>
                  </a:moveTo>
                  <a:lnTo>
                    <a:pt x="378" y="1"/>
                  </a:lnTo>
                  <a:cubicBezTo>
                    <a:pt x="0" y="703"/>
                    <a:pt x="137" y="2360"/>
                    <a:pt x="787" y="2360"/>
                  </a:cubicBezTo>
                  <a:lnTo>
                    <a:pt x="5705" y="2360"/>
                  </a:lnTo>
                  <a:cubicBezTo>
                    <a:pt x="5453" y="2360"/>
                    <a:pt x="5275" y="2108"/>
                    <a:pt x="5181" y="1752"/>
                  </a:cubicBezTo>
                  <a:cubicBezTo>
                    <a:pt x="4887" y="1720"/>
                    <a:pt x="4583" y="1678"/>
                    <a:pt x="4279" y="1626"/>
                  </a:cubicBezTo>
                  <a:cubicBezTo>
                    <a:pt x="2286" y="1280"/>
                    <a:pt x="693" y="598"/>
                    <a:pt x="378" y="1"/>
                  </a:cubicBez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03"/>
            <p:cNvSpPr/>
            <p:nvPr/>
          </p:nvSpPr>
          <p:spPr>
            <a:xfrm>
              <a:off x="-2741412" y="7214722"/>
              <a:ext cx="60419" cy="131729"/>
            </a:xfrm>
            <a:custGeom>
              <a:avLst/>
              <a:gdLst/>
              <a:ahLst/>
              <a:cxnLst/>
              <a:rect l="l" t="t" r="r" b="b"/>
              <a:pathLst>
                <a:path w="871" h="1899" extrusionOk="0">
                  <a:moveTo>
                    <a:pt x="451" y="0"/>
                  </a:moveTo>
                  <a:cubicBezTo>
                    <a:pt x="0" y="0"/>
                    <a:pt x="0" y="1898"/>
                    <a:pt x="451" y="1898"/>
                  </a:cubicBezTo>
                  <a:lnTo>
                    <a:pt x="871" y="1898"/>
                  </a:lnTo>
                  <a:cubicBezTo>
                    <a:pt x="598" y="1625"/>
                    <a:pt x="598" y="273"/>
                    <a:pt x="871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03"/>
            <p:cNvSpPr/>
            <p:nvPr/>
          </p:nvSpPr>
          <p:spPr>
            <a:xfrm>
              <a:off x="-2665731" y="7260505"/>
              <a:ext cx="216080" cy="40788"/>
            </a:xfrm>
            <a:custGeom>
              <a:avLst/>
              <a:gdLst/>
              <a:ahLst/>
              <a:cxnLst/>
              <a:rect l="l" t="t" r="r" b="b"/>
              <a:pathLst>
                <a:path w="3115" h="588" extrusionOk="0">
                  <a:moveTo>
                    <a:pt x="94" y="1"/>
                  </a:moveTo>
                  <a:cubicBezTo>
                    <a:pt x="0" y="1"/>
                    <a:pt x="0" y="588"/>
                    <a:pt x="94" y="588"/>
                  </a:cubicBezTo>
                  <a:lnTo>
                    <a:pt x="3114" y="588"/>
                  </a:lnTo>
                  <a:cubicBezTo>
                    <a:pt x="3052" y="588"/>
                    <a:pt x="3052" y="1"/>
                    <a:pt x="3114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03"/>
            <p:cNvSpPr/>
            <p:nvPr/>
          </p:nvSpPr>
          <p:spPr>
            <a:xfrm>
              <a:off x="-2405322" y="7377669"/>
              <a:ext cx="181882" cy="125139"/>
            </a:xfrm>
            <a:custGeom>
              <a:avLst/>
              <a:gdLst/>
              <a:ahLst/>
              <a:cxnLst/>
              <a:rect l="l" t="t" r="r" b="b"/>
              <a:pathLst>
                <a:path w="2622" h="1804" extrusionOk="0">
                  <a:moveTo>
                    <a:pt x="283" y="0"/>
                  </a:moveTo>
                  <a:cubicBezTo>
                    <a:pt x="0" y="0"/>
                    <a:pt x="0" y="1804"/>
                    <a:pt x="283" y="1804"/>
                  </a:cubicBezTo>
                  <a:lnTo>
                    <a:pt x="2622" y="1804"/>
                  </a:lnTo>
                  <a:cubicBezTo>
                    <a:pt x="2129" y="1300"/>
                    <a:pt x="2129" y="503"/>
                    <a:pt x="2622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03"/>
            <p:cNvSpPr/>
            <p:nvPr/>
          </p:nvSpPr>
          <p:spPr>
            <a:xfrm>
              <a:off x="-2358082" y="7409647"/>
              <a:ext cx="134642" cy="93161"/>
            </a:xfrm>
            <a:custGeom>
              <a:avLst/>
              <a:gdLst/>
              <a:ahLst/>
              <a:cxnLst/>
              <a:rect l="l" t="t" r="r" b="b"/>
              <a:pathLst>
                <a:path w="1941" h="1343" extrusionOk="0">
                  <a:moveTo>
                    <a:pt x="1647" y="0"/>
                  </a:moveTo>
                  <a:cubicBezTo>
                    <a:pt x="735" y="32"/>
                    <a:pt x="1" y="367"/>
                    <a:pt x="1" y="776"/>
                  </a:cubicBezTo>
                  <a:cubicBezTo>
                    <a:pt x="1" y="997"/>
                    <a:pt x="210" y="1196"/>
                    <a:pt x="546" y="1343"/>
                  </a:cubicBezTo>
                  <a:lnTo>
                    <a:pt x="1941" y="1343"/>
                  </a:lnTo>
                  <a:cubicBezTo>
                    <a:pt x="1595" y="986"/>
                    <a:pt x="1479" y="462"/>
                    <a:pt x="164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03"/>
            <p:cNvSpPr/>
            <p:nvPr/>
          </p:nvSpPr>
          <p:spPr>
            <a:xfrm>
              <a:off x="-2854899" y="7368928"/>
              <a:ext cx="519424" cy="141163"/>
            </a:xfrm>
            <a:custGeom>
              <a:avLst/>
              <a:gdLst/>
              <a:ahLst/>
              <a:cxnLst/>
              <a:rect l="l" t="t" r="r" b="b"/>
              <a:pathLst>
                <a:path w="7488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362" y="2035"/>
                  </a:lnTo>
                  <a:cubicBezTo>
                    <a:pt x="7435" y="2035"/>
                    <a:pt x="7488" y="1982"/>
                    <a:pt x="7488" y="1919"/>
                  </a:cubicBezTo>
                  <a:cubicBezTo>
                    <a:pt x="7488" y="1846"/>
                    <a:pt x="7435" y="1793"/>
                    <a:pt x="7362" y="1793"/>
                  </a:cubicBezTo>
                  <a:lnTo>
                    <a:pt x="7226" y="1793"/>
                  </a:lnTo>
                  <a:cubicBezTo>
                    <a:pt x="6848" y="1793"/>
                    <a:pt x="6848" y="241"/>
                    <a:pt x="7226" y="241"/>
                  </a:cubicBezTo>
                  <a:lnTo>
                    <a:pt x="7362" y="241"/>
                  </a:lnTo>
                  <a:cubicBezTo>
                    <a:pt x="7435" y="241"/>
                    <a:pt x="7488" y="189"/>
                    <a:pt x="7488" y="126"/>
                  </a:cubicBezTo>
                  <a:cubicBezTo>
                    <a:pt x="7488" y="53"/>
                    <a:pt x="7435" y="0"/>
                    <a:pt x="7362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03"/>
            <p:cNvSpPr/>
            <p:nvPr/>
          </p:nvSpPr>
          <p:spPr>
            <a:xfrm>
              <a:off x="-2374800" y="7368928"/>
              <a:ext cx="169534" cy="16787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1"/>
                  </a:lnTo>
                  <a:lnTo>
                    <a:pt x="2360" y="241"/>
                  </a:lnTo>
                  <a:cubicBezTo>
                    <a:pt x="2402" y="241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03"/>
            <p:cNvSpPr/>
            <p:nvPr/>
          </p:nvSpPr>
          <p:spPr>
            <a:xfrm>
              <a:off x="-2374800" y="7493306"/>
              <a:ext cx="169534" cy="16787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2"/>
                  </a:lnTo>
                  <a:lnTo>
                    <a:pt x="2360" y="242"/>
                  </a:lnTo>
                  <a:cubicBezTo>
                    <a:pt x="2402" y="242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03"/>
            <p:cNvSpPr/>
            <p:nvPr/>
          </p:nvSpPr>
          <p:spPr>
            <a:xfrm>
              <a:off x="-2854899" y="7368928"/>
              <a:ext cx="497642" cy="141163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481" y="2035"/>
                    <a:pt x="6481" y="0"/>
                    <a:pt x="7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03"/>
            <p:cNvSpPr/>
            <p:nvPr/>
          </p:nvSpPr>
          <p:spPr>
            <a:xfrm>
              <a:off x="-2854899" y="7369622"/>
              <a:ext cx="497642" cy="141163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1"/>
                  </a:moveTo>
                  <a:cubicBezTo>
                    <a:pt x="1" y="1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859" y="2025"/>
                    <a:pt x="6691" y="1616"/>
                    <a:pt x="6659" y="1165"/>
                  </a:cubicBezTo>
                  <a:cubicBezTo>
                    <a:pt x="6324" y="1165"/>
                    <a:pt x="5978" y="1154"/>
                    <a:pt x="5621" y="1133"/>
                  </a:cubicBezTo>
                  <a:cubicBezTo>
                    <a:pt x="3608" y="997"/>
                    <a:pt x="1993" y="546"/>
                    <a:pt x="2024" y="126"/>
                  </a:cubicBezTo>
                  <a:cubicBezTo>
                    <a:pt x="2024" y="74"/>
                    <a:pt x="2056" y="32"/>
                    <a:pt x="2098" y="1"/>
                  </a:cubicBezTo>
                  <a:close/>
                </a:path>
              </a:pathLst>
            </a:custGeom>
            <a:solidFill>
              <a:srgbClr val="A3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5" name="Google Shape;7305;p103"/>
          <p:cNvSpPr txBox="1">
            <a:spLocks noGrp="1"/>
          </p:cNvSpPr>
          <p:nvPr>
            <p:ph type="subTitle" idx="1"/>
          </p:nvPr>
        </p:nvSpPr>
        <p:spPr>
          <a:xfrm>
            <a:off x="713250" y="1095700"/>
            <a:ext cx="3793800" cy="3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>
                <a:uFill>
                  <a:noFill/>
                </a:uFill>
                <a:latin typeface="HGPGothicE" panose="020B0900000000000000" pitchFamily="34" charset="-128"/>
                <a:ea typeface="HGPGothicE" panose="020B0900000000000000" pitchFamily="34" charset="-128"/>
              </a:rPr>
              <a:t>Library management system will facilitate t</a:t>
            </a:r>
            <a:r>
              <a:rPr lang="en-US" sz="1600" dirty="0">
                <a:uFill>
                  <a:noFill/>
                </a:uFill>
                <a:latin typeface="HGPGothicE" panose="020B0900000000000000" pitchFamily="34" charset="-128"/>
                <a:ea typeface="HGPGothicE" panose="020B0900000000000000" pitchFamily="34" charset="-128"/>
              </a:rPr>
              <a:t>he</a:t>
            </a:r>
            <a:r>
              <a:rPr lang="en" sz="1600" dirty="0">
                <a:uFill>
                  <a:noFill/>
                </a:uFill>
                <a:latin typeface="HGPGothicE" panose="020B0900000000000000" pitchFamily="34" charset="-128"/>
                <a:ea typeface="HGPGothicE" panose="020B0900000000000000" pitchFamily="34" charset="-128"/>
              </a:rPr>
              <a:t> process of entering book records and obtaining information on the books available , book transaction and book holders.</a:t>
            </a:r>
            <a:endParaRPr sz="16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>
                <a:uFill>
                  <a:noFill/>
                </a:uFill>
                <a:latin typeface="HGPGothicE" panose="020B0900000000000000" pitchFamily="34" charset="-128"/>
                <a:ea typeface="HGPGothicE" panose="020B0900000000000000" pitchFamily="34" charset="-128"/>
              </a:rPr>
              <a:t>Customer can check how many or which books are available in the library.</a:t>
            </a:r>
            <a:endParaRPr sz="16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>
                <a:uFill>
                  <a:noFill/>
                </a:uFill>
                <a:latin typeface="HGPGothicE" panose="020B0900000000000000" pitchFamily="34" charset="-128"/>
                <a:ea typeface="HGPGothicE" panose="020B0900000000000000" pitchFamily="34" charset="-128"/>
              </a:rPr>
              <a:t>Bookstore can stock the books when stocks are low.</a:t>
            </a:r>
            <a:endParaRPr sz="16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7306" name="Google Shape;7306;p10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Benefit:</a:t>
            </a:r>
            <a:endParaRPr dirty="0"/>
          </a:p>
        </p:txBody>
      </p:sp>
      <p:grpSp>
        <p:nvGrpSpPr>
          <p:cNvPr id="7307" name="Google Shape;7307;p103"/>
          <p:cNvGrpSpPr/>
          <p:nvPr/>
        </p:nvGrpSpPr>
        <p:grpSpPr>
          <a:xfrm>
            <a:off x="4391163" y="2142948"/>
            <a:ext cx="1877298" cy="2667920"/>
            <a:chOff x="3509571" y="1576045"/>
            <a:chExt cx="2130630" cy="3027942"/>
          </a:xfrm>
        </p:grpSpPr>
        <p:sp>
          <p:nvSpPr>
            <p:cNvPr id="7308" name="Google Shape;7308;p103"/>
            <p:cNvSpPr/>
            <p:nvPr/>
          </p:nvSpPr>
          <p:spPr>
            <a:xfrm flipH="1">
              <a:off x="4889213" y="3570725"/>
              <a:ext cx="32693" cy="1033263"/>
            </a:xfrm>
            <a:custGeom>
              <a:avLst/>
              <a:gdLst/>
              <a:ahLst/>
              <a:cxnLst/>
              <a:rect l="l" t="t" r="r" b="b"/>
              <a:pathLst>
                <a:path w="536" h="15311" extrusionOk="0">
                  <a:moveTo>
                    <a:pt x="1" y="0"/>
                  </a:moveTo>
                  <a:lnTo>
                    <a:pt x="1" y="15310"/>
                  </a:lnTo>
                  <a:lnTo>
                    <a:pt x="535" y="1531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03"/>
            <p:cNvSpPr/>
            <p:nvPr/>
          </p:nvSpPr>
          <p:spPr>
            <a:xfrm flipH="1">
              <a:off x="4889224" y="3623791"/>
              <a:ext cx="32693" cy="646057"/>
            </a:xfrm>
            <a:custGeom>
              <a:avLst/>
              <a:gdLst/>
              <a:ahLst/>
              <a:cxnLst/>
              <a:rect l="l" t="t" r="r" b="b"/>
              <a:pathLst>
                <a:path w="536" h="10592" extrusionOk="0">
                  <a:moveTo>
                    <a:pt x="1" y="0"/>
                  </a:moveTo>
                  <a:lnTo>
                    <a:pt x="1" y="10592"/>
                  </a:lnTo>
                  <a:lnTo>
                    <a:pt x="535" y="9648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03"/>
            <p:cNvSpPr/>
            <p:nvPr/>
          </p:nvSpPr>
          <p:spPr>
            <a:xfrm flipH="1">
              <a:off x="4346845" y="3570725"/>
              <a:ext cx="32632" cy="1033263"/>
            </a:xfrm>
            <a:custGeom>
              <a:avLst/>
              <a:gdLst/>
              <a:ahLst/>
              <a:cxnLst/>
              <a:rect l="l" t="t" r="r" b="b"/>
              <a:pathLst>
                <a:path w="535" h="15311" extrusionOk="0">
                  <a:moveTo>
                    <a:pt x="0" y="0"/>
                  </a:moveTo>
                  <a:lnTo>
                    <a:pt x="0" y="15310"/>
                  </a:lnTo>
                  <a:lnTo>
                    <a:pt x="535" y="1531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03"/>
            <p:cNvSpPr/>
            <p:nvPr/>
          </p:nvSpPr>
          <p:spPr>
            <a:xfrm flipH="1">
              <a:off x="4314213" y="3570725"/>
              <a:ext cx="32693" cy="1033263"/>
            </a:xfrm>
            <a:custGeom>
              <a:avLst/>
              <a:gdLst/>
              <a:ahLst/>
              <a:cxnLst/>
              <a:rect l="l" t="t" r="r" b="b"/>
              <a:pathLst>
                <a:path w="536" h="15311" extrusionOk="0">
                  <a:moveTo>
                    <a:pt x="1" y="0"/>
                  </a:moveTo>
                  <a:lnTo>
                    <a:pt x="1" y="15310"/>
                  </a:lnTo>
                  <a:lnTo>
                    <a:pt x="536" y="1531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03"/>
            <p:cNvSpPr/>
            <p:nvPr/>
          </p:nvSpPr>
          <p:spPr>
            <a:xfrm flipH="1">
              <a:off x="4314213" y="4074581"/>
              <a:ext cx="32693" cy="505328"/>
            </a:xfrm>
            <a:custGeom>
              <a:avLst/>
              <a:gdLst/>
              <a:ahLst/>
              <a:cxnLst/>
              <a:rect l="l" t="t" r="r" b="b"/>
              <a:pathLst>
                <a:path w="536" h="7488" extrusionOk="0">
                  <a:moveTo>
                    <a:pt x="536" y="0"/>
                  </a:moveTo>
                  <a:lnTo>
                    <a:pt x="1" y="1741"/>
                  </a:lnTo>
                  <a:lnTo>
                    <a:pt x="1" y="7488"/>
                  </a:lnTo>
                  <a:lnTo>
                    <a:pt x="536" y="748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03"/>
            <p:cNvSpPr/>
            <p:nvPr/>
          </p:nvSpPr>
          <p:spPr>
            <a:xfrm flipH="1">
              <a:off x="4123604" y="3585572"/>
              <a:ext cx="32693" cy="1003569"/>
            </a:xfrm>
            <a:custGeom>
              <a:avLst/>
              <a:gdLst/>
              <a:ahLst/>
              <a:cxnLst/>
              <a:rect l="l" t="t" r="r" b="b"/>
              <a:pathLst>
                <a:path w="536" h="14871" extrusionOk="0">
                  <a:moveTo>
                    <a:pt x="1" y="0"/>
                  </a:moveTo>
                  <a:lnTo>
                    <a:pt x="1" y="14870"/>
                  </a:lnTo>
                  <a:lnTo>
                    <a:pt x="536" y="148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03"/>
            <p:cNvSpPr/>
            <p:nvPr/>
          </p:nvSpPr>
          <p:spPr>
            <a:xfrm flipH="1">
              <a:off x="4123606" y="3626963"/>
              <a:ext cx="32693" cy="97287"/>
            </a:xfrm>
            <a:custGeom>
              <a:avLst/>
              <a:gdLst/>
              <a:ahLst/>
              <a:cxnLst/>
              <a:rect l="l" t="t" r="r" b="b"/>
              <a:pathLst>
                <a:path w="536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536" y="1595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03"/>
            <p:cNvSpPr/>
            <p:nvPr/>
          </p:nvSpPr>
          <p:spPr>
            <a:xfrm flipH="1">
              <a:off x="4958947" y="1576045"/>
              <a:ext cx="461853" cy="401407"/>
            </a:xfrm>
            <a:custGeom>
              <a:avLst/>
              <a:gdLst/>
              <a:ahLst/>
              <a:cxnLst/>
              <a:rect l="l" t="t" r="r" b="b"/>
              <a:pathLst>
                <a:path w="7572" h="6581" extrusionOk="0">
                  <a:moveTo>
                    <a:pt x="6024" y="1"/>
                  </a:moveTo>
                  <a:cubicBezTo>
                    <a:pt x="5844" y="1"/>
                    <a:pt x="5715" y="47"/>
                    <a:pt x="5715" y="47"/>
                  </a:cubicBezTo>
                  <a:cubicBezTo>
                    <a:pt x="5715" y="47"/>
                    <a:pt x="5705" y="635"/>
                    <a:pt x="5002" y="1012"/>
                  </a:cubicBezTo>
                  <a:cubicBezTo>
                    <a:pt x="4310" y="1400"/>
                    <a:pt x="3199" y="1390"/>
                    <a:pt x="2381" y="1725"/>
                  </a:cubicBezTo>
                  <a:cubicBezTo>
                    <a:pt x="1563" y="2050"/>
                    <a:pt x="1783" y="2375"/>
                    <a:pt x="1783" y="2375"/>
                  </a:cubicBezTo>
                  <a:cubicBezTo>
                    <a:pt x="1783" y="2375"/>
                    <a:pt x="1625" y="2331"/>
                    <a:pt x="1458" y="2331"/>
                  </a:cubicBezTo>
                  <a:cubicBezTo>
                    <a:pt x="1321" y="2331"/>
                    <a:pt x="1178" y="2361"/>
                    <a:pt x="1112" y="2470"/>
                  </a:cubicBezTo>
                  <a:cubicBezTo>
                    <a:pt x="1018" y="2585"/>
                    <a:pt x="1049" y="2753"/>
                    <a:pt x="1164" y="2837"/>
                  </a:cubicBezTo>
                  <a:cubicBezTo>
                    <a:pt x="619" y="2868"/>
                    <a:pt x="252" y="3267"/>
                    <a:pt x="346" y="3508"/>
                  </a:cubicBezTo>
                  <a:cubicBezTo>
                    <a:pt x="383" y="3599"/>
                    <a:pt x="476" y="3626"/>
                    <a:pt x="574" y="3626"/>
                  </a:cubicBezTo>
                  <a:cubicBezTo>
                    <a:pt x="725" y="3626"/>
                    <a:pt x="892" y="3560"/>
                    <a:pt x="892" y="3560"/>
                  </a:cubicBezTo>
                  <a:lnTo>
                    <a:pt x="892" y="3560"/>
                  </a:lnTo>
                  <a:cubicBezTo>
                    <a:pt x="0" y="4357"/>
                    <a:pt x="892" y="5742"/>
                    <a:pt x="892" y="5742"/>
                  </a:cubicBezTo>
                  <a:cubicBezTo>
                    <a:pt x="892" y="5742"/>
                    <a:pt x="766" y="6161"/>
                    <a:pt x="1563" y="6528"/>
                  </a:cubicBezTo>
                  <a:lnTo>
                    <a:pt x="4698" y="6580"/>
                  </a:lnTo>
                  <a:cubicBezTo>
                    <a:pt x="5611" y="5374"/>
                    <a:pt x="6848" y="4032"/>
                    <a:pt x="6858" y="3246"/>
                  </a:cubicBezTo>
                  <a:cubicBezTo>
                    <a:pt x="6712" y="3214"/>
                    <a:pt x="6628" y="3141"/>
                    <a:pt x="6659" y="2973"/>
                  </a:cubicBezTo>
                  <a:cubicBezTo>
                    <a:pt x="7152" y="2669"/>
                    <a:pt x="7079" y="1977"/>
                    <a:pt x="7079" y="1977"/>
                  </a:cubicBezTo>
                  <a:lnTo>
                    <a:pt x="6785" y="1945"/>
                  </a:lnTo>
                  <a:cubicBezTo>
                    <a:pt x="7571" y="1201"/>
                    <a:pt x="7236" y="561"/>
                    <a:pt x="7236" y="561"/>
                  </a:cubicBezTo>
                  <a:lnTo>
                    <a:pt x="7236" y="561"/>
                  </a:lnTo>
                  <a:lnTo>
                    <a:pt x="6984" y="792"/>
                  </a:lnTo>
                  <a:cubicBezTo>
                    <a:pt x="6756" y="127"/>
                    <a:pt x="6321" y="1"/>
                    <a:pt x="6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03"/>
            <p:cNvSpPr/>
            <p:nvPr/>
          </p:nvSpPr>
          <p:spPr>
            <a:xfrm flipH="1">
              <a:off x="5004998" y="1671016"/>
              <a:ext cx="415802" cy="306438"/>
            </a:xfrm>
            <a:custGeom>
              <a:avLst/>
              <a:gdLst/>
              <a:ahLst/>
              <a:cxnLst/>
              <a:rect l="l" t="t" r="r" b="b"/>
              <a:pathLst>
                <a:path w="6817" h="5024" extrusionOk="0">
                  <a:moveTo>
                    <a:pt x="2926" y="0"/>
                  </a:moveTo>
                  <a:cubicBezTo>
                    <a:pt x="2748" y="42"/>
                    <a:pt x="2559" y="95"/>
                    <a:pt x="2381" y="168"/>
                  </a:cubicBezTo>
                  <a:cubicBezTo>
                    <a:pt x="1563" y="493"/>
                    <a:pt x="1783" y="818"/>
                    <a:pt x="1783" y="818"/>
                  </a:cubicBezTo>
                  <a:cubicBezTo>
                    <a:pt x="1783" y="818"/>
                    <a:pt x="1629" y="778"/>
                    <a:pt x="1465" y="778"/>
                  </a:cubicBezTo>
                  <a:cubicBezTo>
                    <a:pt x="1326" y="778"/>
                    <a:pt x="1179" y="807"/>
                    <a:pt x="1112" y="913"/>
                  </a:cubicBezTo>
                  <a:cubicBezTo>
                    <a:pt x="1018" y="1028"/>
                    <a:pt x="1049" y="1196"/>
                    <a:pt x="1164" y="1280"/>
                  </a:cubicBezTo>
                  <a:cubicBezTo>
                    <a:pt x="619" y="1311"/>
                    <a:pt x="252" y="1710"/>
                    <a:pt x="346" y="1951"/>
                  </a:cubicBezTo>
                  <a:cubicBezTo>
                    <a:pt x="383" y="2042"/>
                    <a:pt x="476" y="2069"/>
                    <a:pt x="574" y="2069"/>
                  </a:cubicBezTo>
                  <a:cubicBezTo>
                    <a:pt x="725" y="2069"/>
                    <a:pt x="892" y="2003"/>
                    <a:pt x="892" y="2003"/>
                  </a:cubicBezTo>
                  <a:lnTo>
                    <a:pt x="892" y="2003"/>
                  </a:lnTo>
                  <a:cubicBezTo>
                    <a:pt x="0" y="2800"/>
                    <a:pt x="892" y="4185"/>
                    <a:pt x="892" y="4185"/>
                  </a:cubicBezTo>
                  <a:cubicBezTo>
                    <a:pt x="892" y="4185"/>
                    <a:pt x="766" y="4604"/>
                    <a:pt x="1563" y="4971"/>
                  </a:cubicBezTo>
                  <a:lnTo>
                    <a:pt x="4688" y="5023"/>
                  </a:lnTo>
                  <a:cubicBezTo>
                    <a:pt x="5516" y="3943"/>
                    <a:pt x="6607" y="2737"/>
                    <a:pt x="6816" y="1940"/>
                  </a:cubicBezTo>
                  <a:lnTo>
                    <a:pt x="6816" y="1940"/>
                  </a:lnTo>
                  <a:cubicBezTo>
                    <a:pt x="6544" y="1982"/>
                    <a:pt x="6282" y="2003"/>
                    <a:pt x="6009" y="2003"/>
                  </a:cubicBezTo>
                  <a:cubicBezTo>
                    <a:pt x="4331" y="2003"/>
                    <a:pt x="2957" y="1112"/>
                    <a:pt x="2926" y="0"/>
                  </a:cubicBezTo>
                  <a:close/>
                </a:path>
              </a:pathLst>
            </a:custGeom>
            <a:solidFill>
              <a:srgbClr val="2B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03"/>
            <p:cNvSpPr/>
            <p:nvPr/>
          </p:nvSpPr>
          <p:spPr>
            <a:xfrm flipH="1">
              <a:off x="4673671" y="2257245"/>
              <a:ext cx="467647" cy="895160"/>
            </a:xfrm>
            <a:custGeom>
              <a:avLst/>
              <a:gdLst/>
              <a:ahLst/>
              <a:cxnLst/>
              <a:rect l="l" t="t" r="r" b="b"/>
              <a:pathLst>
                <a:path w="7667" h="14676" extrusionOk="0">
                  <a:moveTo>
                    <a:pt x="2896" y="0"/>
                  </a:moveTo>
                  <a:cubicBezTo>
                    <a:pt x="1728" y="0"/>
                    <a:pt x="136" y="2426"/>
                    <a:pt x="74" y="3927"/>
                  </a:cubicBezTo>
                  <a:cubicBezTo>
                    <a:pt x="1" y="5563"/>
                    <a:pt x="787" y="9716"/>
                    <a:pt x="987" y="10104"/>
                  </a:cubicBezTo>
                  <a:cubicBezTo>
                    <a:pt x="1186" y="10492"/>
                    <a:pt x="1542" y="12579"/>
                    <a:pt x="4929" y="14676"/>
                  </a:cubicBezTo>
                  <a:lnTo>
                    <a:pt x="7666" y="12715"/>
                  </a:lnTo>
                  <a:cubicBezTo>
                    <a:pt x="7666" y="12715"/>
                    <a:pt x="5496" y="8741"/>
                    <a:pt x="5265" y="8279"/>
                  </a:cubicBezTo>
                  <a:cubicBezTo>
                    <a:pt x="5034" y="7818"/>
                    <a:pt x="4961" y="236"/>
                    <a:pt x="2989" y="5"/>
                  </a:cubicBezTo>
                  <a:cubicBezTo>
                    <a:pt x="2959" y="2"/>
                    <a:pt x="2928" y="0"/>
                    <a:pt x="2896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03"/>
            <p:cNvSpPr/>
            <p:nvPr/>
          </p:nvSpPr>
          <p:spPr>
            <a:xfrm flipH="1">
              <a:off x="4745950" y="2257245"/>
              <a:ext cx="395369" cy="895160"/>
            </a:xfrm>
            <a:custGeom>
              <a:avLst/>
              <a:gdLst/>
              <a:ahLst/>
              <a:cxnLst/>
              <a:rect l="l" t="t" r="r" b="b"/>
              <a:pathLst>
                <a:path w="6482" h="14676" extrusionOk="0">
                  <a:moveTo>
                    <a:pt x="2903" y="1"/>
                  </a:moveTo>
                  <a:cubicBezTo>
                    <a:pt x="1735" y="1"/>
                    <a:pt x="146" y="2423"/>
                    <a:pt x="74" y="3927"/>
                  </a:cubicBezTo>
                  <a:cubicBezTo>
                    <a:pt x="1" y="5563"/>
                    <a:pt x="787" y="9716"/>
                    <a:pt x="987" y="10104"/>
                  </a:cubicBezTo>
                  <a:cubicBezTo>
                    <a:pt x="1196" y="10492"/>
                    <a:pt x="1542" y="12589"/>
                    <a:pt x="4940" y="14676"/>
                  </a:cubicBezTo>
                  <a:lnTo>
                    <a:pt x="6481" y="13575"/>
                  </a:lnTo>
                  <a:cubicBezTo>
                    <a:pt x="5443" y="12432"/>
                    <a:pt x="4132" y="10314"/>
                    <a:pt x="3755" y="561"/>
                  </a:cubicBezTo>
                  <a:cubicBezTo>
                    <a:pt x="3545" y="247"/>
                    <a:pt x="3283" y="37"/>
                    <a:pt x="2989" y="5"/>
                  </a:cubicBezTo>
                  <a:cubicBezTo>
                    <a:pt x="2961" y="2"/>
                    <a:pt x="2932" y="1"/>
                    <a:pt x="2903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03"/>
            <p:cNvSpPr/>
            <p:nvPr/>
          </p:nvSpPr>
          <p:spPr>
            <a:xfrm flipH="1">
              <a:off x="4884779" y="2853477"/>
              <a:ext cx="666491" cy="1706209"/>
            </a:xfrm>
            <a:custGeom>
              <a:avLst/>
              <a:gdLst/>
              <a:ahLst/>
              <a:cxnLst/>
              <a:rect l="l" t="t" r="r" b="b"/>
              <a:pathLst>
                <a:path w="10927" h="27973" extrusionOk="0">
                  <a:moveTo>
                    <a:pt x="7078" y="1"/>
                  </a:moveTo>
                  <a:cubicBezTo>
                    <a:pt x="7000" y="1"/>
                    <a:pt x="6930" y="8"/>
                    <a:pt x="6869" y="25"/>
                  </a:cubicBezTo>
                  <a:cubicBezTo>
                    <a:pt x="2318" y="1252"/>
                    <a:pt x="0" y="3789"/>
                    <a:pt x="0" y="3789"/>
                  </a:cubicBezTo>
                  <a:cubicBezTo>
                    <a:pt x="0" y="3789"/>
                    <a:pt x="74" y="18984"/>
                    <a:pt x="3450" y="27489"/>
                  </a:cubicBezTo>
                  <a:cubicBezTo>
                    <a:pt x="3798" y="27804"/>
                    <a:pt x="4135" y="27973"/>
                    <a:pt x="4456" y="27973"/>
                  </a:cubicBezTo>
                  <a:cubicBezTo>
                    <a:pt x="4765" y="27973"/>
                    <a:pt x="5060" y="27817"/>
                    <a:pt x="5338" y="27489"/>
                  </a:cubicBezTo>
                  <a:cubicBezTo>
                    <a:pt x="10791" y="13489"/>
                    <a:pt x="10927" y="1587"/>
                    <a:pt x="10927" y="1587"/>
                  </a:cubicBezTo>
                  <a:cubicBezTo>
                    <a:pt x="10927" y="1587"/>
                    <a:pt x="8203" y="1"/>
                    <a:pt x="7078" y="1"/>
                  </a:cubicBezTo>
                  <a:close/>
                </a:path>
              </a:pathLst>
            </a:custGeom>
            <a:solidFill>
              <a:srgbClr val="44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03"/>
            <p:cNvSpPr/>
            <p:nvPr/>
          </p:nvSpPr>
          <p:spPr>
            <a:xfrm flipH="1">
              <a:off x="4955105" y="3566882"/>
              <a:ext cx="534803" cy="992813"/>
            </a:xfrm>
            <a:custGeom>
              <a:avLst/>
              <a:gdLst/>
              <a:ahLst/>
              <a:cxnLst/>
              <a:rect l="l" t="t" r="r" b="b"/>
              <a:pathLst>
                <a:path w="8768" h="16277" extrusionOk="0">
                  <a:moveTo>
                    <a:pt x="8767" y="0"/>
                  </a:moveTo>
                  <a:lnTo>
                    <a:pt x="8767" y="0"/>
                  </a:lnTo>
                  <a:cubicBezTo>
                    <a:pt x="7740" y="1206"/>
                    <a:pt x="6544" y="2276"/>
                    <a:pt x="5223" y="3167"/>
                  </a:cubicBezTo>
                  <a:cubicBezTo>
                    <a:pt x="3629" y="4247"/>
                    <a:pt x="1867" y="5055"/>
                    <a:pt x="1" y="5547"/>
                  </a:cubicBezTo>
                  <a:cubicBezTo>
                    <a:pt x="515" y="9165"/>
                    <a:pt x="1280" y="12867"/>
                    <a:pt x="2444" y="15793"/>
                  </a:cubicBezTo>
                  <a:cubicBezTo>
                    <a:pt x="2792" y="16108"/>
                    <a:pt x="3129" y="16277"/>
                    <a:pt x="3450" y="16277"/>
                  </a:cubicBezTo>
                  <a:cubicBezTo>
                    <a:pt x="3759" y="16277"/>
                    <a:pt x="4054" y="16121"/>
                    <a:pt x="4332" y="15793"/>
                  </a:cubicBezTo>
                  <a:cubicBezTo>
                    <a:pt x="6314" y="10675"/>
                    <a:pt x="7803" y="5390"/>
                    <a:pt x="8767" y="0"/>
                  </a:cubicBezTo>
                  <a:close/>
                </a:path>
              </a:pathLst>
            </a:custGeom>
            <a:solidFill>
              <a:srgbClr val="3A2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03"/>
            <p:cNvSpPr/>
            <p:nvPr/>
          </p:nvSpPr>
          <p:spPr>
            <a:xfrm flipH="1">
              <a:off x="5050438" y="3250864"/>
              <a:ext cx="268682" cy="1302972"/>
            </a:xfrm>
            <a:custGeom>
              <a:avLst/>
              <a:gdLst/>
              <a:ahLst/>
              <a:cxnLst/>
              <a:rect l="l" t="t" r="r" b="b"/>
              <a:pathLst>
                <a:path w="4405" h="21362" extrusionOk="0">
                  <a:moveTo>
                    <a:pt x="1" y="1"/>
                  </a:moveTo>
                  <a:lnTo>
                    <a:pt x="1867" y="1249"/>
                  </a:lnTo>
                  <a:cubicBezTo>
                    <a:pt x="1867" y="1249"/>
                    <a:pt x="1332" y="15154"/>
                    <a:pt x="431" y="21362"/>
                  </a:cubicBezTo>
                  <a:lnTo>
                    <a:pt x="934" y="21068"/>
                  </a:lnTo>
                  <a:cubicBezTo>
                    <a:pt x="892" y="20890"/>
                    <a:pt x="2591" y="1322"/>
                    <a:pt x="2591" y="1322"/>
                  </a:cubicBezTo>
                  <a:lnTo>
                    <a:pt x="4405" y="473"/>
                  </a:lnTo>
                  <a:lnTo>
                    <a:pt x="4405" y="473"/>
                  </a:lnTo>
                  <a:cubicBezTo>
                    <a:pt x="4405" y="473"/>
                    <a:pt x="2467" y="895"/>
                    <a:pt x="2179" y="895"/>
                  </a:cubicBezTo>
                  <a:cubicBezTo>
                    <a:pt x="2166" y="895"/>
                    <a:pt x="2156" y="894"/>
                    <a:pt x="2150" y="892"/>
                  </a:cubicBezTo>
                  <a:cubicBezTo>
                    <a:pt x="2014" y="8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3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03"/>
            <p:cNvSpPr/>
            <p:nvPr/>
          </p:nvSpPr>
          <p:spPr>
            <a:xfrm flipH="1">
              <a:off x="4884779" y="2853477"/>
              <a:ext cx="666491" cy="1690777"/>
            </a:xfrm>
            <a:custGeom>
              <a:avLst/>
              <a:gdLst/>
              <a:ahLst/>
              <a:cxnLst/>
              <a:rect l="l" t="t" r="r" b="b"/>
              <a:pathLst>
                <a:path w="10927" h="27720" extrusionOk="0">
                  <a:moveTo>
                    <a:pt x="7078" y="1"/>
                  </a:moveTo>
                  <a:cubicBezTo>
                    <a:pt x="7000" y="1"/>
                    <a:pt x="6930" y="8"/>
                    <a:pt x="6869" y="25"/>
                  </a:cubicBezTo>
                  <a:cubicBezTo>
                    <a:pt x="2318" y="1252"/>
                    <a:pt x="0" y="3789"/>
                    <a:pt x="0" y="3789"/>
                  </a:cubicBezTo>
                  <a:cubicBezTo>
                    <a:pt x="0" y="3789"/>
                    <a:pt x="74" y="18984"/>
                    <a:pt x="3450" y="27489"/>
                  </a:cubicBezTo>
                  <a:cubicBezTo>
                    <a:pt x="3545" y="27573"/>
                    <a:pt x="3649" y="27646"/>
                    <a:pt x="3754" y="27719"/>
                  </a:cubicBezTo>
                  <a:cubicBezTo>
                    <a:pt x="3209" y="25129"/>
                    <a:pt x="2905" y="21795"/>
                    <a:pt x="2947" y="18156"/>
                  </a:cubicBezTo>
                  <a:cubicBezTo>
                    <a:pt x="3031" y="9913"/>
                    <a:pt x="4279" y="5079"/>
                    <a:pt x="6439" y="5079"/>
                  </a:cubicBezTo>
                  <a:cubicBezTo>
                    <a:pt x="7750" y="5079"/>
                    <a:pt x="9480" y="5677"/>
                    <a:pt x="10151" y="9442"/>
                  </a:cubicBezTo>
                  <a:cubicBezTo>
                    <a:pt x="10885" y="4628"/>
                    <a:pt x="10927" y="1587"/>
                    <a:pt x="10927" y="1587"/>
                  </a:cubicBezTo>
                  <a:cubicBezTo>
                    <a:pt x="10927" y="1587"/>
                    <a:pt x="8203" y="1"/>
                    <a:pt x="7078" y="1"/>
                  </a:cubicBezTo>
                  <a:close/>
                </a:path>
              </a:pathLst>
            </a:custGeom>
            <a:solidFill>
              <a:srgbClr val="33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03"/>
            <p:cNvSpPr/>
            <p:nvPr/>
          </p:nvSpPr>
          <p:spPr>
            <a:xfrm flipH="1">
              <a:off x="4864957" y="2120371"/>
              <a:ext cx="770792" cy="1002633"/>
            </a:xfrm>
            <a:custGeom>
              <a:avLst/>
              <a:gdLst/>
              <a:ahLst/>
              <a:cxnLst/>
              <a:rect l="l" t="t" r="r" b="b"/>
              <a:pathLst>
                <a:path w="12637" h="16438" extrusionOk="0">
                  <a:moveTo>
                    <a:pt x="7093" y="1"/>
                  </a:moveTo>
                  <a:cubicBezTo>
                    <a:pt x="5587" y="1"/>
                    <a:pt x="1720" y="1322"/>
                    <a:pt x="1196" y="2270"/>
                  </a:cubicBezTo>
                  <a:cubicBezTo>
                    <a:pt x="1" y="4452"/>
                    <a:pt x="1165" y="16438"/>
                    <a:pt x="1165" y="16438"/>
                  </a:cubicBezTo>
                  <a:cubicBezTo>
                    <a:pt x="3923" y="16217"/>
                    <a:pt x="8359" y="13407"/>
                    <a:pt x="8359" y="13407"/>
                  </a:cubicBezTo>
                  <a:lnTo>
                    <a:pt x="8988" y="12201"/>
                  </a:lnTo>
                  <a:lnTo>
                    <a:pt x="9502" y="13722"/>
                  </a:lnTo>
                  <a:cubicBezTo>
                    <a:pt x="9502" y="13722"/>
                    <a:pt x="11567" y="15295"/>
                    <a:pt x="12333" y="15662"/>
                  </a:cubicBezTo>
                  <a:cubicBezTo>
                    <a:pt x="12333" y="15662"/>
                    <a:pt x="12637" y="11289"/>
                    <a:pt x="12501" y="8415"/>
                  </a:cubicBezTo>
                  <a:cubicBezTo>
                    <a:pt x="12354" y="5364"/>
                    <a:pt x="12029" y="3067"/>
                    <a:pt x="11850" y="2742"/>
                  </a:cubicBezTo>
                  <a:cubicBezTo>
                    <a:pt x="11662" y="2417"/>
                    <a:pt x="8610" y="194"/>
                    <a:pt x="7341" y="16"/>
                  </a:cubicBezTo>
                  <a:cubicBezTo>
                    <a:pt x="7268" y="6"/>
                    <a:pt x="7185" y="1"/>
                    <a:pt x="7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03"/>
            <p:cNvSpPr/>
            <p:nvPr/>
          </p:nvSpPr>
          <p:spPr>
            <a:xfrm flipH="1">
              <a:off x="5083678" y="2762838"/>
              <a:ext cx="42269" cy="62764"/>
            </a:xfrm>
            <a:custGeom>
              <a:avLst/>
              <a:gdLst/>
              <a:ahLst/>
              <a:cxnLst/>
              <a:rect l="l" t="t" r="r" b="b"/>
              <a:pathLst>
                <a:path w="693" h="1029" extrusionOk="0">
                  <a:moveTo>
                    <a:pt x="347" y="1"/>
                  </a:moveTo>
                  <a:cubicBezTo>
                    <a:pt x="158" y="1"/>
                    <a:pt x="1" y="231"/>
                    <a:pt x="1" y="515"/>
                  </a:cubicBezTo>
                  <a:cubicBezTo>
                    <a:pt x="1" y="798"/>
                    <a:pt x="158" y="1028"/>
                    <a:pt x="347" y="1028"/>
                  </a:cubicBezTo>
                  <a:cubicBezTo>
                    <a:pt x="535" y="1028"/>
                    <a:pt x="693" y="798"/>
                    <a:pt x="693" y="515"/>
                  </a:cubicBezTo>
                  <a:cubicBezTo>
                    <a:pt x="693" y="231"/>
                    <a:pt x="535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03"/>
            <p:cNvSpPr/>
            <p:nvPr/>
          </p:nvSpPr>
          <p:spPr>
            <a:xfrm flipH="1">
              <a:off x="5083678" y="2758995"/>
              <a:ext cx="37817" cy="55078"/>
            </a:xfrm>
            <a:custGeom>
              <a:avLst/>
              <a:gdLst/>
              <a:ahLst/>
              <a:cxnLst/>
              <a:rect l="l" t="t" r="r" b="b"/>
              <a:pathLst>
                <a:path w="620" h="903" extrusionOk="0">
                  <a:moveTo>
                    <a:pt x="316" y="1"/>
                  </a:moveTo>
                  <a:cubicBezTo>
                    <a:pt x="137" y="1"/>
                    <a:pt x="1" y="200"/>
                    <a:pt x="1" y="452"/>
                  </a:cubicBezTo>
                  <a:cubicBezTo>
                    <a:pt x="1" y="703"/>
                    <a:pt x="137" y="903"/>
                    <a:pt x="316" y="903"/>
                  </a:cubicBezTo>
                  <a:cubicBezTo>
                    <a:pt x="483" y="903"/>
                    <a:pt x="620" y="703"/>
                    <a:pt x="620" y="452"/>
                  </a:cubicBezTo>
                  <a:cubicBezTo>
                    <a:pt x="620" y="200"/>
                    <a:pt x="483" y="1"/>
                    <a:pt x="316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03"/>
            <p:cNvSpPr/>
            <p:nvPr/>
          </p:nvSpPr>
          <p:spPr>
            <a:xfrm flipH="1">
              <a:off x="5081726" y="2655424"/>
              <a:ext cx="41659" cy="62093"/>
            </a:xfrm>
            <a:custGeom>
              <a:avLst/>
              <a:gdLst/>
              <a:ahLst/>
              <a:cxnLst/>
              <a:rect l="l" t="t" r="r" b="b"/>
              <a:pathLst>
                <a:path w="683" h="1018" extrusionOk="0">
                  <a:moveTo>
                    <a:pt x="347" y="0"/>
                  </a:moveTo>
                  <a:cubicBezTo>
                    <a:pt x="147" y="0"/>
                    <a:pt x="0" y="231"/>
                    <a:pt x="0" y="514"/>
                  </a:cubicBezTo>
                  <a:cubicBezTo>
                    <a:pt x="0" y="797"/>
                    <a:pt x="147" y="1017"/>
                    <a:pt x="347" y="1017"/>
                  </a:cubicBezTo>
                  <a:cubicBezTo>
                    <a:pt x="535" y="1017"/>
                    <a:pt x="682" y="797"/>
                    <a:pt x="682" y="514"/>
                  </a:cubicBezTo>
                  <a:cubicBezTo>
                    <a:pt x="682" y="231"/>
                    <a:pt x="535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03"/>
            <p:cNvSpPr/>
            <p:nvPr/>
          </p:nvSpPr>
          <p:spPr>
            <a:xfrm flipH="1">
              <a:off x="5080445" y="2653472"/>
              <a:ext cx="37207" cy="55078"/>
            </a:xfrm>
            <a:custGeom>
              <a:avLst/>
              <a:gdLst/>
              <a:ahLst/>
              <a:cxnLst/>
              <a:rect l="l" t="t" r="r" b="b"/>
              <a:pathLst>
                <a:path w="610" h="903" extrusionOk="0">
                  <a:moveTo>
                    <a:pt x="305" y="1"/>
                  </a:moveTo>
                  <a:cubicBezTo>
                    <a:pt x="137" y="1"/>
                    <a:pt x="1" y="210"/>
                    <a:pt x="1" y="451"/>
                  </a:cubicBezTo>
                  <a:cubicBezTo>
                    <a:pt x="1" y="703"/>
                    <a:pt x="127" y="902"/>
                    <a:pt x="305" y="902"/>
                  </a:cubicBezTo>
                  <a:cubicBezTo>
                    <a:pt x="473" y="902"/>
                    <a:pt x="609" y="703"/>
                    <a:pt x="609" y="451"/>
                  </a:cubicBezTo>
                  <a:cubicBezTo>
                    <a:pt x="609" y="210"/>
                    <a:pt x="473" y="1"/>
                    <a:pt x="305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03"/>
            <p:cNvSpPr/>
            <p:nvPr/>
          </p:nvSpPr>
          <p:spPr>
            <a:xfrm flipH="1">
              <a:off x="5077279" y="2120371"/>
              <a:ext cx="486800" cy="150718"/>
            </a:xfrm>
            <a:custGeom>
              <a:avLst/>
              <a:gdLst/>
              <a:ahLst/>
              <a:cxnLst/>
              <a:rect l="l" t="t" r="r" b="b"/>
              <a:pathLst>
                <a:path w="7981" h="2471" extrusionOk="0">
                  <a:moveTo>
                    <a:pt x="5918" y="1"/>
                  </a:moveTo>
                  <a:cubicBezTo>
                    <a:pt x="4412" y="1"/>
                    <a:pt x="545" y="1322"/>
                    <a:pt x="21" y="2270"/>
                  </a:cubicBezTo>
                  <a:lnTo>
                    <a:pt x="0" y="2312"/>
                  </a:lnTo>
                  <a:cubicBezTo>
                    <a:pt x="731" y="2418"/>
                    <a:pt x="1470" y="2471"/>
                    <a:pt x="2210" y="2471"/>
                  </a:cubicBezTo>
                  <a:cubicBezTo>
                    <a:pt x="2278" y="2471"/>
                    <a:pt x="2345" y="2471"/>
                    <a:pt x="2412" y="2470"/>
                  </a:cubicBezTo>
                  <a:cubicBezTo>
                    <a:pt x="5485" y="2470"/>
                    <a:pt x="7980" y="1746"/>
                    <a:pt x="7980" y="834"/>
                  </a:cubicBezTo>
                  <a:lnTo>
                    <a:pt x="7980" y="802"/>
                  </a:lnTo>
                  <a:cubicBezTo>
                    <a:pt x="7299" y="404"/>
                    <a:pt x="6617" y="79"/>
                    <a:pt x="6166" y="16"/>
                  </a:cubicBezTo>
                  <a:cubicBezTo>
                    <a:pt x="6093" y="6"/>
                    <a:pt x="6010" y="1"/>
                    <a:pt x="5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03"/>
            <p:cNvSpPr/>
            <p:nvPr/>
          </p:nvSpPr>
          <p:spPr>
            <a:xfrm flipH="1">
              <a:off x="5281308" y="2228028"/>
              <a:ext cx="353160" cy="894977"/>
            </a:xfrm>
            <a:custGeom>
              <a:avLst/>
              <a:gdLst/>
              <a:ahLst/>
              <a:cxnLst/>
              <a:rect l="l" t="t" r="r" b="b"/>
              <a:pathLst>
                <a:path w="5790" h="14673" extrusionOk="0">
                  <a:moveTo>
                    <a:pt x="3277" y="0"/>
                  </a:moveTo>
                  <a:cubicBezTo>
                    <a:pt x="2853" y="0"/>
                    <a:pt x="1313" y="495"/>
                    <a:pt x="1144" y="579"/>
                  </a:cubicBezTo>
                  <a:cubicBezTo>
                    <a:pt x="1" y="2938"/>
                    <a:pt x="1144" y="14673"/>
                    <a:pt x="1144" y="14673"/>
                  </a:cubicBezTo>
                  <a:cubicBezTo>
                    <a:pt x="1930" y="14610"/>
                    <a:pt x="2864" y="14327"/>
                    <a:pt x="3786" y="13970"/>
                  </a:cubicBezTo>
                  <a:cubicBezTo>
                    <a:pt x="4541" y="11988"/>
                    <a:pt x="5789" y="10342"/>
                    <a:pt x="5789" y="8559"/>
                  </a:cubicBezTo>
                  <a:cubicBezTo>
                    <a:pt x="5789" y="3851"/>
                    <a:pt x="4458" y="1124"/>
                    <a:pt x="3378" y="23"/>
                  </a:cubicBezTo>
                  <a:cubicBezTo>
                    <a:pt x="3363" y="7"/>
                    <a:pt x="3328" y="0"/>
                    <a:pt x="3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03"/>
            <p:cNvSpPr/>
            <p:nvPr/>
          </p:nvSpPr>
          <p:spPr>
            <a:xfrm flipH="1">
              <a:off x="5014574" y="2109574"/>
              <a:ext cx="356332" cy="508148"/>
            </a:xfrm>
            <a:custGeom>
              <a:avLst/>
              <a:gdLst/>
              <a:ahLst/>
              <a:cxnLst/>
              <a:rect l="l" t="t" r="r" b="b"/>
              <a:pathLst>
                <a:path w="5842" h="8331" extrusionOk="0">
                  <a:moveTo>
                    <a:pt x="2781" y="0"/>
                  </a:moveTo>
                  <a:cubicBezTo>
                    <a:pt x="2157" y="0"/>
                    <a:pt x="1116" y="285"/>
                    <a:pt x="0" y="759"/>
                  </a:cubicBezTo>
                  <a:cubicBezTo>
                    <a:pt x="1227" y="3391"/>
                    <a:pt x="2674" y="5929"/>
                    <a:pt x="4310" y="8330"/>
                  </a:cubicBezTo>
                  <a:cubicBezTo>
                    <a:pt x="4310" y="8330"/>
                    <a:pt x="5663" y="4492"/>
                    <a:pt x="5841" y="1619"/>
                  </a:cubicBezTo>
                  <a:cubicBezTo>
                    <a:pt x="4960" y="770"/>
                    <a:pt x="3681" y="109"/>
                    <a:pt x="2999" y="15"/>
                  </a:cubicBezTo>
                  <a:cubicBezTo>
                    <a:pt x="2934" y="5"/>
                    <a:pt x="2861" y="0"/>
                    <a:pt x="2781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03"/>
            <p:cNvSpPr/>
            <p:nvPr/>
          </p:nvSpPr>
          <p:spPr>
            <a:xfrm flipH="1">
              <a:off x="5026773" y="2109574"/>
              <a:ext cx="344133" cy="165235"/>
            </a:xfrm>
            <a:custGeom>
              <a:avLst/>
              <a:gdLst/>
              <a:ahLst/>
              <a:cxnLst/>
              <a:rect l="l" t="t" r="r" b="b"/>
              <a:pathLst>
                <a:path w="5642" h="2709" extrusionOk="0">
                  <a:moveTo>
                    <a:pt x="2781" y="0"/>
                  </a:moveTo>
                  <a:cubicBezTo>
                    <a:pt x="2157" y="0"/>
                    <a:pt x="1116" y="285"/>
                    <a:pt x="0" y="759"/>
                  </a:cubicBezTo>
                  <a:cubicBezTo>
                    <a:pt x="283" y="1388"/>
                    <a:pt x="588" y="1997"/>
                    <a:pt x="881" y="2573"/>
                  </a:cubicBezTo>
                  <a:cubicBezTo>
                    <a:pt x="941" y="2573"/>
                    <a:pt x="1671" y="2709"/>
                    <a:pt x="2556" y="2709"/>
                  </a:cubicBezTo>
                  <a:cubicBezTo>
                    <a:pt x="3701" y="2709"/>
                    <a:pt x="5104" y="2482"/>
                    <a:pt x="5642" y="1441"/>
                  </a:cubicBezTo>
                  <a:cubicBezTo>
                    <a:pt x="4793" y="686"/>
                    <a:pt x="3629" y="98"/>
                    <a:pt x="2999" y="15"/>
                  </a:cubicBezTo>
                  <a:cubicBezTo>
                    <a:pt x="2934" y="5"/>
                    <a:pt x="2861" y="0"/>
                    <a:pt x="2781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03"/>
            <p:cNvSpPr/>
            <p:nvPr/>
          </p:nvSpPr>
          <p:spPr>
            <a:xfrm flipH="1">
              <a:off x="5023544" y="2201556"/>
              <a:ext cx="616658" cy="960486"/>
            </a:xfrm>
            <a:custGeom>
              <a:avLst/>
              <a:gdLst/>
              <a:ahLst/>
              <a:cxnLst/>
              <a:rect l="l" t="t" r="r" b="b"/>
              <a:pathLst>
                <a:path w="10110" h="15747" extrusionOk="0">
                  <a:moveTo>
                    <a:pt x="2647" y="1"/>
                  </a:moveTo>
                  <a:cubicBezTo>
                    <a:pt x="1484" y="1"/>
                    <a:pt x="1" y="2500"/>
                    <a:pt x="1" y="4033"/>
                  </a:cubicBezTo>
                  <a:cubicBezTo>
                    <a:pt x="1" y="5700"/>
                    <a:pt x="976" y="9947"/>
                    <a:pt x="1196" y="10356"/>
                  </a:cubicBezTo>
                  <a:cubicBezTo>
                    <a:pt x="1416" y="10755"/>
                    <a:pt x="4227" y="13597"/>
                    <a:pt x="7718" y="15746"/>
                  </a:cubicBezTo>
                  <a:lnTo>
                    <a:pt x="10109" y="13303"/>
                  </a:lnTo>
                  <a:cubicBezTo>
                    <a:pt x="10109" y="13303"/>
                    <a:pt x="5747" y="8280"/>
                    <a:pt x="5485" y="7808"/>
                  </a:cubicBezTo>
                  <a:cubicBezTo>
                    <a:pt x="5233" y="7336"/>
                    <a:pt x="4730" y="247"/>
                    <a:pt x="2737" y="6"/>
                  </a:cubicBezTo>
                  <a:cubicBezTo>
                    <a:pt x="2708" y="3"/>
                    <a:pt x="2677" y="1"/>
                    <a:pt x="2647" y="1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03"/>
            <p:cNvSpPr/>
            <p:nvPr/>
          </p:nvSpPr>
          <p:spPr>
            <a:xfrm flipH="1">
              <a:off x="5097774" y="2201922"/>
              <a:ext cx="542427" cy="960120"/>
            </a:xfrm>
            <a:custGeom>
              <a:avLst/>
              <a:gdLst/>
              <a:ahLst/>
              <a:cxnLst/>
              <a:rect l="l" t="t" r="r" b="b"/>
              <a:pathLst>
                <a:path w="8893" h="15741" extrusionOk="0">
                  <a:moveTo>
                    <a:pt x="2664" y="0"/>
                  </a:moveTo>
                  <a:cubicBezTo>
                    <a:pt x="1458" y="11"/>
                    <a:pt x="1" y="2475"/>
                    <a:pt x="1" y="4027"/>
                  </a:cubicBezTo>
                  <a:cubicBezTo>
                    <a:pt x="1" y="5694"/>
                    <a:pt x="986" y="9952"/>
                    <a:pt x="1196" y="10350"/>
                  </a:cubicBezTo>
                  <a:cubicBezTo>
                    <a:pt x="1416" y="10749"/>
                    <a:pt x="4227" y="13591"/>
                    <a:pt x="7718" y="15740"/>
                  </a:cubicBezTo>
                  <a:lnTo>
                    <a:pt x="8893" y="14534"/>
                  </a:lnTo>
                  <a:cubicBezTo>
                    <a:pt x="5558" y="12416"/>
                    <a:pt x="2370" y="9480"/>
                    <a:pt x="2161" y="9092"/>
                  </a:cubicBezTo>
                  <a:cubicBezTo>
                    <a:pt x="1941" y="8693"/>
                    <a:pt x="2171" y="5946"/>
                    <a:pt x="2171" y="4279"/>
                  </a:cubicBezTo>
                  <a:cubicBezTo>
                    <a:pt x="2171" y="3524"/>
                    <a:pt x="3021" y="1542"/>
                    <a:pt x="3901" y="1122"/>
                  </a:cubicBezTo>
                  <a:cubicBezTo>
                    <a:pt x="3744" y="598"/>
                    <a:pt x="3241" y="0"/>
                    <a:pt x="2664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03"/>
            <p:cNvSpPr/>
            <p:nvPr/>
          </p:nvSpPr>
          <p:spPr>
            <a:xfrm flipH="1">
              <a:off x="5012680" y="3163884"/>
              <a:ext cx="116134" cy="66179"/>
            </a:xfrm>
            <a:custGeom>
              <a:avLst/>
              <a:gdLst/>
              <a:ahLst/>
              <a:cxnLst/>
              <a:rect l="l" t="t" r="r" b="b"/>
              <a:pathLst>
                <a:path w="1904" h="1085" extrusionOk="0">
                  <a:moveTo>
                    <a:pt x="1526" y="1"/>
                  </a:moveTo>
                  <a:lnTo>
                    <a:pt x="110" y="389"/>
                  </a:lnTo>
                  <a:cubicBezTo>
                    <a:pt x="1" y="864"/>
                    <a:pt x="162" y="1084"/>
                    <a:pt x="768" y="1084"/>
                  </a:cubicBezTo>
                  <a:cubicBezTo>
                    <a:pt x="857" y="1084"/>
                    <a:pt x="956" y="1080"/>
                    <a:pt x="1065" y="1070"/>
                  </a:cubicBezTo>
                  <a:cubicBezTo>
                    <a:pt x="1904" y="986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03"/>
            <p:cNvSpPr/>
            <p:nvPr/>
          </p:nvSpPr>
          <p:spPr>
            <a:xfrm flipH="1">
              <a:off x="4960895" y="3167727"/>
              <a:ext cx="116561" cy="66362"/>
            </a:xfrm>
            <a:custGeom>
              <a:avLst/>
              <a:gdLst/>
              <a:ahLst/>
              <a:cxnLst/>
              <a:rect l="l" t="t" r="r" b="b"/>
              <a:pathLst>
                <a:path w="1911" h="1088" extrusionOk="0">
                  <a:moveTo>
                    <a:pt x="1533" y="1"/>
                  </a:moveTo>
                  <a:lnTo>
                    <a:pt x="118" y="389"/>
                  </a:lnTo>
                  <a:cubicBezTo>
                    <a:pt x="0" y="859"/>
                    <a:pt x="164" y="1088"/>
                    <a:pt x="749" y="1088"/>
                  </a:cubicBezTo>
                  <a:cubicBezTo>
                    <a:pt x="843" y="1088"/>
                    <a:pt x="946" y="1082"/>
                    <a:pt x="1062" y="1070"/>
                  </a:cubicBezTo>
                  <a:cubicBezTo>
                    <a:pt x="1911" y="986"/>
                    <a:pt x="1534" y="1"/>
                    <a:pt x="153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03"/>
            <p:cNvSpPr/>
            <p:nvPr/>
          </p:nvSpPr>
          <p:spPr>
            <a:xfrm flipH="1">
              <a:off x="4914843" y="3144060"/>
              <a:ext cx="105765" cy="92529"/>
            </a:xfrm>
            <a:custGeom>
              <a:avLst/>
              <a:gdLst/>
              <a:ahLst/>
              <a:cxnLst/>
              <a:rect l="l" t="t" r="r" b="b"/>
              <a:pathLst>
                <a:path w="1734" h="1517" extrusionOk="0">
                  <a:moveTo>
                    <a:pt x="1703" y="1"/>
                  </a:moveTo>
                  <a:lnTo>
                    <a:pt x="119" y="493"/>
                  </a:lnTo>
                  <a:cubicBezTo>
                    <a:pt x="0" y="977"/>
                    <a:pt x="112" y="1517"/>
                    <a:pt x="662" y="1517"/>
                  </a:cubicBezTo>
                  <a:cubicBezTo>
                    <a:pt x="744" y="1517"/>
                    <a:pt x="835" y="1505"/>
                    <a:pt x="937" y="1479"/>
                  </a:cubicBezTo>
                  <a:cubicBezTo>
                    <a:pt x="1734" y="1280"/>
                    <a:pt x="1703" y="1"/>
                    <a:pt x="170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03"/>
            <p:cNvSpPr/>
            <p:nvPr/>
          </p:nvSpPr>
          <p:spPr>
            <a:xfrm flipH="1">
              <a:off x="4945525" y="3172850"/>
              <a:ext cx="209212" cy="429221"/>
            </a:xfrm>
            <a:custGeom>
              <a:avLst/>
              <a:gdLst/>
              <a:ahLst/>
              <a:cxnLst/>
              <a:rect l="l" t="t" r="r" b="b"/>
              <a:pathLst>
                <a:path w="3430" h="7037" extrusionOk="0">
                  <a:moveTo>
                    <a:pt x="1" y="1"/>
                  </a:moveTo>
                  <a:lnTo>
                    <a:pt x="2654" y="7037"/>
                  </a:lnTo>
                  <a:lnTo>
                    <a:pt x="3430" y="703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03"/>
            <p:cNvSpPr/>
            <p:nvPr/>
          </p:nvSpPr>
          <p:spPr>
            <a:xfrm flipH="1">
              <a:off x="5070259" y="3172850"/>
              <a:ext cx="84478" cy="99178"/>
            </a:xfrm>
            <a:custGeom>
              <a:avLst/>
              <a:gdLst/>
              <a:ahLst/>
              <a:cxnLst/>
              <a:rect l="l" t="t" r="r" b="b"/>
              <a:pathLst>
                <a:path w="1385" h="1626" extrusionOk="0">
                  <a:moveTo>
                    <a:pt x="1" y="1"/>
                  </a:moveTo>
                  <a:lnTo>
                    <a:pt x="619" y="1626"/>
                  </a:lnTo>
                  <a:lnTo>
                    <a:pt x="1385" y="1626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03"/>
            <p:cNvSpPr/>
            <p:nvPr/>
          </p:nvSpPr>
          <p:spPr>
            <a:xfrm flipH="1">
              <a:off x="4969801" y="3172850"/>
              <a:ext cx="209212" cy="429221"/>
            </a:xfrm>
            <a:custGeom>
              <a:avLst/>
              <a:gdLst/>
              <a:ahLst/>
              <a:cxnLst/>
              <a:rect l="l" t="t" r="r" b="b"/>
              <a:pathLst>
                <a:path w="3430" h="7037" extrusionOk="0">
                  <a:moveTo>
                    <a:pt x="0" y="1"/>
                  </a:moveTo>
                  <a:lnTo>
                    <a:pt x="2653" y="7037"/>
                  </a:lnTo>
                  <a:lnTo>
                    <a:pt x="3429" y="703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03"/>
            <p:cNvSpPr/>
            <p:nvPr/>
          </p:nvSpPr>
          <p:spPr>
            <a:xfrm flipH="1">
              <a:off x="4544479" y="3172850"/>
              <a:ext cx="209212" cy="433063"/>
            </a:xfrm>
            <a:custGeom>
              <a:avLst/>
              <a:gdLst/>
              <a:ahLst/>
              <a:cxnLst/>
              <a:rect l="l" t="t" r="r" b="b"/>
              <a:pathLst>
                <a:path w="3430" h="7100" extrusionOk="0">
                  <a:moveTo>
                    <a:pt x="1" y="1"/>
                  </a:moveTo>
                  <a:lnTo>
                    <a:pt x="2664" y="7100"/>
                  </a:lnTo>
                  <a:lnTo>
                    <a:pt x="3430" y="7100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03"/>
            <p:cNvSpPr/>
            <p:nvPr/>
          </p:nvSpPr>
          <p:spPr>
            <a:xfrm flipH="1">
              <a:off x="4571988" y="3172850"/>
              <a:ext cx="209212" cy="433063"/>
            </a:xfrm>
            <a:custGeom>
              <a:avLst/>
              <a:gdLst/>
              <a:ahLst/>
              <a:cxnLst/>
              <a:rect l="l" t="t" r="r" b="b"/>
              <a:pathLst>
                <a:path w="3430" h="7100" extrusionOk="0">
                  <a:moveTo>
                    <a:pt x="1" y="1"/>
                  </a:moveTo>
                  <a:lnTo>
                    <a:pt x="2654" y="7100"/>
                  </a:lnTo>
                  <a:lnTo>
                    <a:pt x="3430" y="7100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03"/>
            <p:cNvSpPr/>
            <p:nvPr/>
          </p:nvSpPr>
          <p:spPr>
            <a:xfrm flipH="1">
              <a:off x="4662138" y="3172850"/>
              <a:ext cx="91553" cy="118391"/>
            </a:xfrm>
            <a:custGeom>
              <a:avLst/>
              <a:gdLst/>
              <a:ahLst/>
              <a:cxnLst/>
              <a:rect l="l" t="t" r="r" b="b"/>
              <a:pathLst>
                <a:path w="1501" h="1941" extrusionOk="0">
                  <a:moveTo>
                    <a:pt x="1" y="1"/>
                  </a:moveTo>
                  <a:lnTo>
                    <a:pt x="724" y="1941"/>
                  </a:lnTo>
                  <a:lnTo>
                    <a:pt x="1500" y="194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03"/>
            <p:cNvSpPr/>
            <p:nvPr/>
          </p:nvSpPr>
          <p:spPr>
            <a:xfrm flipH="1">
              <a:off x="4641711" y="3131922"/>
              <a:ext cx="597444" cy="49955"/>
            </a:xfrm>
            <a:custGeom>
              <a:avLst/>
              <a:gdLst/>
              <a:ahLst/>
              <a:cxnLst/>
              <a:rect l="l" t="t" r="r" b="b"/>
              <a:pathLst>
                <a:path w="9795" h="819" extrusionOk="0">
                  <a:moveTo>
                    <a:pt x="451" y="0"/>
                  </a:moveTo>
                  <a:cubicBezTo>
                    <a:pt x="0" y="0"/>
                    <a:pt x="0" y="818"/>
                    <a:pt x="451" y="818"/>
                  </a:cubicBezTo>
                  <a:lnTo>
                    <a:pt x="9344" y="818"/>
                  </a:lnTo>
                  <a:cubicBezTo>
                    <a:pt x="9795" y="818"/>
                    <a:pt x="9795" y="0"/>
                    <a:pt x="9344" y="0"/>
                  </a:cubicBezTo>
                  <a:close/>
                </a:path>
              </a:pathLst>
            </a:custGeom>
            <a:solidFill>
              <a:srgbClr val="93A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03"/>
            <p:cNvSpPr/>
            <p:nvPr/>
          </p:nvSpPr>
          <p:spPr>
            <a:xfrm flipH="1">
              <a:off x="5044032" y="3131922"/>
              <a:ext cx="139495" cy="49955"/>
            </a:xfrm>
            <a:custGeom>
              <a:avLst/>
              <a:gdLst/>
              <a:ahLst/>
              <a:cxnLst/>
              <a:rect l="l" t="t" r="r" b="b"/>
              <a:pathLst>
                <a:path w="2287" h="819" extrusionOk="0">
                  <a:moveTo>
                    <a:pt x="1" y="0"/>
                  </a:moveTo>
                  <a:cubicBezTo>
                    <a:pt x="368" y="95"/>
                    <a:pt x="578" y="713"/>
                    <a:pt x="263" y="818"/>
                  </a:cubicBezTo>
                  <a:lnTo>
                    <a:pt x="1825" y="818"/>
                  </a:lnTo>
                  <a:cubicBezTo>
                    <a:pt x="2287" y="818"/>
                    <a:pt x="2287" y="0"/>
                    <a:pt x="1825" y="0"/>
                  </a:cubicBez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03"/>
            <p:cNvSpPr/>
            <p:nvPr/>
          </p:nvSpPr>
          <p:spPr>
            <a:xfrm flipH="1">
              <a:off x="4639144" y="3131922"/>
              <a:ext cx="244406" cy="49955"/>
            </a:xfrm>
            <a:custGeom>
              <a:avLst/>
              <a:gdLst/>
              <a:ahLst/>
              <a:cxnLst/>
              <a:rect l="l" t="t" r="r" b="b"/>
              <a:pathLst>
                <a:path w="4007" h="819" extrusionOk="0">
                  <a:moveTo>
                    <a:pt x="1" y="0"/>
                  </a:moveTo>
                  <a:cubicBezTo>
                    <a:pt x="452" y="0"/>
                    <a:pt x="452" y="818"/>
                    <a:pt x="1" y="818"/>
                  </a:cubicBezTo>
                  <a:lnTo>
                    <a:pt x="3556" y="818"/>
                  </a:lnTo>
                  <a:cubicBezTo>
                    <a:pt x="4007" y="818"/>
                    <a:pt x="4007" y="0"/>
                    <a:pt x="3556" y="0"/>
                  </a:cubicBez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03"/>
            <p:cNvSpPr/>
            <p:nvPr/>
          </p:nvSpPr>
          <p:spPr>
            <a:xfrm flipH="1">
              <a:off x="5174501" y="3131922"/>
              <a:ext cx="64655" cy="49955"/>
            </a:xfrm>
            <a:custGeom>
              <a:avLst/>
              <a:gdLst/>
              <a:ahLst/>
              <a:cxnLst/>
              <a:rect l="l" t="t" r="r" b="b"/>
              <a:pathLst>
                <a:path w="1060" h="819" extrusionOk="0">
                  <a:moveTo>
                    <a:pt x="451" y="0"/>
                  </a:moveTo>
                  <a:cubicBezTo>
                    <a:pt x="0" y="0"/>
                    <a:pt x="0" y="818"/>
                    <a:pt x="451" y="818"/>
                  </a:cubicBezTo>
                  <a:lnTo>
                    <a:pt x="598" y="818"/>
                  </a:lnTo>
                  <a:cubicBezTo>
                    <a:pt x="1060" y="818"/>
                    <a:pt x="1060" y="0"/>
                    <a:pt x="598" y="0"/>
                  </a:cubicBez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03"/>
            <p:cNvSpPr/>
            <p:nvPr/>
          </p:nvSpPr>
          <p:spPr>
            <a:xfrm flipH="1">
              <a:off x="4906488" y="3009016"/>
              <a:ext cx="255080" cy="212262"/>
            </a:xfrm>
            <a:custGeom>
              <a:avLst/>
              <a:gdLst/>
              <a:ahLst/>
              <a:cxnLst/>
              <a:rect l="l" t="t" r="r" b="b"/>
              <a:pathLst>
                <a:path w="4182" h="3480" extrusionOk="0">
                  <a:moveTo>
                    <a:pt x="2017" y="0"/>
                  </a:moveTo>
                  <a:cubicBezTo>
                    <a:pt x="1319" y="0"/>
                    <a:pt x="0" y="1409"/>
                    <a:pt x="186" y="2015"/>
                  </a:cubicBezTo>
                  <a:cubicBezTo>
                    <a:pt x="1014" y="2351"/>
                    <a:pt x="983" y="3368"/>
                    <a:pt x="1266" y="3431"/>
                  </a:cubicBezTo>
                  <a:cubicBezTo>
                    <a:pt x="1378" y="3457"/>
                    <a:pt x="1745" y="3479"/>
                    <a:pt x="2160" y="3479"/>
                  </a:cubicBezTo>
                  <a:cubicBezTo>
                    <a:pt x="2760" y="3479"/>
                    <a:pt x="3461" y="3433"/>
                    <a:pt x="3647" y="3284"/>
                  </a:cubicBezTo>
                  <a:cubicBezTo>
                    <a:pt x="3972" y="3033"/>
                    <a:pt x="4181" y="2225"/>
                    <a:pt x="3993" y="1795"/>
                  </a:cubicBezTo>
                  <a:cubicBezTo>
                    <a:pt x="3730" y="1166"/>
                    <a:pt x="3416" y="484"/>
                    <a:pt x="2157" y="23"/>
                  </a:cubicBezTo>
                  <a:cubicBezTo>
                    <a:pt x="2114" y="7"/>
                    <a:pt x="2067" y="0"/>
                    <a:pt x="2017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03"/>
            <p:cNvSpPr/>
            <p:nvPr/>
          </p:nvSpPr>
          <p:spPr>
            <a:xfrm flipH="1">
              <a:off x="5012009" y="3009626"/>
              <a:ext cx="149559" cy="211896"/>
            </a:xfrm>
            <a:custGeom>
              <a:avLst/>
              <a:gdLst/>
              <a:ahLst/>
              <a:cxnLst/>
              <a:rect l="l" t="t" r="r" b="b"/>
              <a:pathLst>
                <a:path w="2452" h="3474" extrusionOk="0">
                  <a:moveTo>
                    <a:pt x="2008" y="1"/>
                  </a:moveTo>
                  <a:cubicBezTo>
                    <a:pt x="1319" y="1"/>
                    <a:pt x="0" y="1409"/>
                    <a:pt x="186" y="2005"/>
                  </a:cubicBezTo>
                  <a:cubicBezTo>
                    <a:pt x="1004" y="2351"/>
                    <a:pt x="983" y="3369"/>
                    <a:pt x="1256" y="3432"/>
                  </a:cubicBezTo>
                  <a:cubicBezTo>
                    <a:pt x="1444" y="3453"/>
                    <a:pt x="1644" y="3473"/>
                    <a:pt x="1843" y="3473"/>
                  </a:cubicBezTo>
                  <a:cubicBezTo>
                    <a:pt x="1581" y="3065"/>
                    <a:pt x="1455" y="2593"/>
                    <a:pt x="1455" y="2110"/>
                  </a:cubicBezTo>
                  <a:cubicBezTo>
                    <a:pt x="1455" y="1261"/>
                    <a:pt x="1864" y="516"/>
                    <a:pt x="2451" y="139"/>
                  </a:cubicBezTo>
                  <a:cubicBezTo>
                    <a:pt x="2357" y="97"/>
                    <a:pt x="2252" y="55"/>
                    <a:pt x="2147" y="23"/>
                  </a:cubicBezTo>
                  <a:cubicBezTo>
                    <a:pt x="2105" y="8"/>
                    <a:pt x="2058" y="1"/>
                    <a:pt x="200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03"/>
            <p:cNvSpPr/>
            <p:nvPr/>
          </p:nvSpPr>
          <p:spPr>
            <a:xfrm flipH="1">
              <a:off x="4629568" y="3030303"/>
              <a:ext cx="235440" cy="215495"/>
            </a:xfrm>
            <a:custGeom>
              <a:avLst/>
              <a:gdLst/>
              <a:ahLst/>
              <a:cxnLst/>
              <a:rect l="l" t="t" r="r" b="b"/>
              <a:pathLst>
                <a:path w="3860" h="3533" extrusionOk="0">
                  <a:moveTo>
                    <a:pt x="2789" y="0"/>
                  </a:moveTo>
                  <a:cubicBezTo>
                    <a:pt x="2134" y="0"/>
                    <a:pt x="1056" y="304"/>
                    <a:pt x="536" y="859"/>
                  </a:cubicBezTo>
                  <a:cubicBezTo>
                    <a:pt x="368" y="1037"/>
                    <a:pt x="1" y="1478"/>
                    <a:pt x="85" y="1656"/>
                  </a:cubicBezTo>
                  <a:cubicBezTo>
                    <a:pt x="441" y="1656"/>
                    <a:pt x="945" y="1824"/>
                    <a:pt x="861" y="2191"/>
                  </a:cubicBezTo>
                  <a:cubicBezTo>
                    <a:pt x="829" y="2338"/>
                    <a:pt x="777" y="2484"/>
                    <a:pt x="295" y="2484"/>
                  </a:cubicBezTo>
                  <a:cubicBezTo>
                    <a:pt x="475" y="3304"/>
                    <a:pt x="1101" y="3533"/>
                    <a:pt x="1760" y="3533"/>
                  </a:cubicBezTo>
                  <a:cubicBezTo>
                    <a:pt x="2560" y="3533"/>
                    <a:pt x="3406" y="3195"/>
                    <a:pt x="3556" y="3166"/>
                  </a:cubicBezTo>
                  <a:cubicBezTo>
                    <a:pt x="3839" y="3103"/>
                    <a:pt x="3860" y="2180"/>
                    <a:pt x="3839" y="1635"/>
                  </a:cubicBezTo>
                  <a:cubicBezTo>
                    <a:pt x="3807" y="1090"/>
                    <a:pt x="3724" y="995"/>
                    <a:pt x="3136" y="41"/>
                  </a:cubicBezTo>
                  <a:cubicBezTo>
                    <a:pt x="3045" y="14"/>
                    <a:pt x="2927" y="0"/>
                    <a:pt x="278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03"/>
            <p:cNvSpPr/>
            <p:nvPr/>
          </p:nvSpPr>
          <p:spPr>
            <a:xfrm flipH="1">
              <a:off x="4667263" y="3030303"/>
              <a:ext cx="197745" cy="215495"/>
            </a:xfrm>
            <a:custGeom>
              <a:avLst/>
              <a:gdLst/>
              <a:ahLst/>
              <a:cxnLst/>
              <a:rect l="l" t="t" r="r" b="b"/>
              <a:pathLst>
                <a:path w="3242" h="3533" extrusionOk="0">
                  <a:moveTo>
                    <a:pt x="2790" y="0"/>
                  </a:moveTo>
                  <a:cubicBezTo>
                    <a:pt x="2137" y="0"/>
                    <a:pt x="1064" y="304"/>
                    <a:pt x="536" y="859"/>
                  </a:cubicBezTo>
                  <a:cubicBezTo>
                    <a:pt x="378" y="1037"/>
                    <a:pt x="1" y="1478"/>
                    <a:pt x="95" y="1656"/>
                  </a:cubicBezTo>
                  <a:cubicBezTo>
                    <a:pt x="441" y="1656"/>
                    <a:pt x="945" y="1824"/>
                    <a:pt x="871" y="2191"/>
                  </a:cubicBezTo>
                  <a:cubicBezTo>
                    <a:pt x="840" y="2338"/>
                    <a:pt x="787" y="2484"/>
                    <a:pt x="305" y="2484"/>
                  </a:cubicBezTo>
                  <a:cubicBezTo>
                    <a:pt x="483" y="3302"/>
                    <a:pt x="1105" y="3532"/>
                    <a:pt x="1763" y="3532"/>
                  </a:cubicBezTo>
                  <a:cubicBezTo>
                    <a:pt x="1882" y="3532"/>
                    <a:pt x="2001" y="3525"/>
                    <a:pt x="2119" y="3512"/>
                  </a:cubicBezTo>
                  <a:cubicBezTo>
                    <a:pt x="1951" y="3155"/>
                    <a:pt x="1878" y="2757"/>
                    <a:pt x="1878" y="2369"/>
                  </a:cubicBezTo>
                  <a:cubicBezTo>
                    <a:pt x="1878" y="1257"/>
                    <a:pt x="2476" y="345"/>
                    <a:pt x="3241" y="198"/>
                  </a:cubicBezTo>
                  <a:lnTo>
                    <a:pt x="3136" y="41"/>
                  </a:lnTo>
                  <a:cubicBezTo>
                    <a:pt x="3045" y="14"/>
                    <a:pt x="2927" y="0"/>
                    <a:pt x="279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03"/>
            <p:cNvSpPr/>
            <p:nvPr/>
          </p:nvSpPr>
          <p:spPr>
            <a:xfrm flipH="1">
              <a:off x="3626006" y="3227868"/>
              <a:ext cx="206651" cy="317966"/>
            </a:xfrm>
            <a:custGeom>
              <a:avLst/>
              <a:gdLst/>
              <a:ahLst/>
              <a:cxnLst/>
              <a:rect l="l" t="t" r="r" b="b"/>
              <a:pathLst>
                <a:path w="3388" h="5213" extrusionOk="0">
                  <a:moveTo>
                    <a:pt x="1" y="0"/>
                  </a:moveTo>
                  <a:lnTo>
                    <a:pt x="1" y="5212"/>
                  </a:lnTo>
                  <a:lnTo>
                    <a:pt x="3388" y="5212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03"/>
            <p:cNvSpPr/>
            <p:nvPr/>
          </p:nvSpPr>
          <p:spPr>
            <a:xfrm flipH="1">
              <a:off x="3671387" y="3236835"/>
              <a:ext cx="207321" cy="319186"/>
            </a:xfrm>
            <a:custGeom>
              <a:avLst/>
              <a:gdLst/>
              <a:ahLst/>
              <a:cxnLst/>
              <a:rect l="l" t="t" r="r" b="b"/>
              <a:pathLst>
                <a:path w="3399" h="5233" extrusionOk="0">
                  <a:moveTo>
                    <a:pt x="1" y="0"/>
                  </a:moveTo>
                  <a:lnTo>
                    <a:pt x="1" y="5233"/>
                  </a:lnTo>
                  <a:lnTo>
                    <a:pt x="3398" y="523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D3B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03"/>
            <p:cNvSpPr/>
            <p:nvPr/>
          </p:nvSpPr>
          <p:spPr>
            <a:xfrm flipH="1">
              <a:off x="3713596" y="3257268"/>
              <a:ext cx="206651" cy="319247"/>
            </a:xfrm>
            <a:custGeom>
              <a:avLst/>
              <a:gdLst/>
              <a:ahLst/>
              <a:cxnLst/>
              <a:rect l="l" t="t" r="r" b="b"/>
              <a:pathLst>
                <a:path w="3388" h="5234" extrusionOk="0">
                  <a:moveTo>
                    <a:pt x="0" y="1"/>
                  </a:moveTo>
                  <a:lnTo>
                    <a:pt x="0" y="5233"/>
                  </a:lnTo>
                  <a:lnTo>
                    <a:pt x="3387" y="523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03"/>
            <p:cNvSpPr/>
            <p:nvPr/>
          </p:nvSpPr>
          <p:spPr>
            <a:xfrm flipH="1">
              <a:off x="3608683" y="3228234"/>
              <a:ext cx="207321" cy="348586"/>
            </a:xfrm>
            <a:custGeom>
              <a:avLst/>
              <a:gdLst/>
              <a:ahLst/>
              <a:cxnLst/>
              <a:rect l="l" t="t" r="r" b="b"/>
              <a:pathLst>
                <a:path w="3399" h="5715" extrusionOk="0">
                  <a:moveTo>
                    <a:pt x="1689" y="0"/>
                  </a:moveTo>
                  <a:cubicBezTo>
                    <a:pt x="1675" y="0"/>
                    <a:pt x="1661" y="2"/>
                    <a:pt x="1647" y="5"/>
                  </a:cubicBezTo>
                  <a:lnTo>
                    <a:pt x="137" y="477"/>
                  </a:lnTo>
                  <a:cubicBezTo>
                    <a:pt x="53" y="498"/>
                    <a:pt x="1" y="592"/>
                    <a:pt x="32" y="686"/>
                  </a:cubicBezTo>
                  <a:lnTo>
                    <a:pt x="1542" y="5594"/>
                  </a:lnTo>
                  <a:cubicBezTo>
                    <a:pt x="1568" y="5673"/>
                    <a:pt x="1638" y="5715"/>
                    <a:pt x="1709" y="5715"/>
                  </a:cubicBezTo>
                  <a:cubicBezTo>
                    <a:pt x="1723" y="5715"/>
                    <a:pt x="1738" y="5713"/>
                    <a:pt x="1752" y="5709"/>
                  </a:cubicBezTo>
                  <a:lnTo>
                    <a:pt x="3262" y="5238"/>
                  </a:lnTo>
                  <a:cubicBezTo>
                    <a:pt x="3356" y="5217"/>
                    <a:pt x="3398" y="5122"/>
                    <a:pt x="3377" y="5028"/>
                  </a:cubicBezTo>
                  <a:lnTo>
                    <a:pt x="1857" y="120"/>
                  </a:lnTo>
                  <a:cubicBezTo>
                    <a:pt x="1839" y="49"/>
                    <a:pt x="1768" y="0"/>
                    <a:pt x="1689" y="0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03"/>
            <p:cNvSpPr/>
            <p:nvPr/>
          </p:nvSpPr>
          <p:spPr>
            <a:xfrm flipH="1">
              <a:off x="3608073" y="3228478"/>
              <a:ext cx="181704" cy="341632"/>
            </a:xfrm>
            <a:custGeom>
              <a:avLst/>
              <a:gdLst/>
              <a:ahLst/>
              <a:cxnLst/>
              <a:rect l="l" t="t" r="r" b="b"/>
              <a:pathLst>
                <a:path w="2979" h="5601" extrusionOk="0">
                  <a:moveTo>
                    <a:pt x="1332" y="1"/>
                  </a:moveTo>
                  <a:lnTo>
                    <a:pt x="137" y="378"/>
                  </a:lnTo>
                  <a:cubicBezTo>
                    <a:pt x="42" y="399"/>
                    <a:pt x="0" y="494"/>
                    <a:pt x="21" y="588"/>
                  </a:cubicBezTo>
                  <a:lnTo>
                    <a:pt x="1542" y="5496"/>
                  </a:lnTo>
                  <a:cubicBezTo>
                    <a:pt x="1563" y="5548"/>
                    <a:pt x="1594" y="5590"/>
                    <a:pt x="1647" y="5601"/>
                  </a:cubicBezTo>
                  <a:lnTo>
                    <a:pt x="2842" y="5234"/>
                  </a:lnTo>
                  <a:cubicBezTo>
                    <a:pt x="2937" y="5202"/>
                    <a:pt x="2979" y="5108"/>
                    <a:pt x="2958" y="5024"/>
                  </a:cubicBezTo>
                  <a:lnTo>
                    <a:pt x="1437" y="116"/>
                  </a:lnTo>
                  <a:cubicBezTo>
                    <a:pt x="1427" y="64"/>
                    <a:pt x="1385" y="22"/>
                    <a:pt x="1332" y="1"/>
                  </a:cubicBezTo>
                  <a:close/>
                </a:path>
              </a:pathLst>
            </a:custGeom>
            <a:solidFill>
              <a:srgbClr val="70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03"/>
            <p:cNvSpPr/>
            <p:nvPr/>
          </p:nvSpPr>
          <p:spPr>
            <a:xfrm flipH="1">
              <a:off x="3697004" y="3244154"/>
              <a:ext cx="103630" cy="58433"/>
            </a:xfrm>
            <a:custGeom>
              <a:avLst/>
              <a:gdLst/>
              <a:ahLst/>
              <a:cxnLst/>
              <a:rect l="l" t="t" r="r" b="b"/>
              <a:pathLst>
                <a:path w="1699" h="958" extrusionOk="0">
                  <a:moveTo>
                    <a:pt x="1448" y="1"/>
                  </a:moveTo>
                  <a:cubicBezTo>
                    <a:pt x="1434" y="1"/>
                    <a:pt x="1420" y="2"/>
                    <a:pt x="1405" y="6"/>
                  </a:cubicBezTo>
                  <a:lnTo>
                    <a:pt x="116" y="404"/>
                  </a:lnTo>
                  <a:cubicBezTo>
                    <a:pt x="42" y="425"/>
                    <a:pt x="0" y="499"/>
                    <a:pt x="21" y="583"/>
                  </a:cubicBezTo>
                  <a:lnTo>
                    <a:pt x="137" y="950"/>
                  </a:lnTo>
                  <a:cubicBezTo>
                    <a:pt x="152" y="955"/>
                    <a:pt x="168" y="958"/>
                    <a:pt x="184" y="958"/>
                  </a:cubicBezTo>
                  <a:cubicBezTo>
                    <a:pt x="199" y="958"/>
                    <a:pt x="215" y="955"/>
                    <a:pt x="231" y="950"/>
                  </a:cubicBezTo>
                  <a:lnTo>
                    <a:pt x="1605" y="530"/>
                  </a:lnTo>
                  <a:cubicBezTo>
                    <a:pt x="1647" y="520"/>
                    <a:pt x="1678" y="488"/>
                    <a:pt x="1699" y="446"/>
                  </a:cubicBezTo>
                  <a:lnTo>
                    <a:pt x="1594" y="100"/>
                  </a:lnTo>
                  <a:cubicBezTo>
                    <a:pt x="1568" y="40"/>
                    <a:pt x="1514" y="1"/>
                    <a:pt x="1448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03"/>
            <p:cNvSpPr/>
            <p:nvPr/>
          </p:nvSpPr>
          <p:spPr>
            <a:xfrm flipH="1">
              <a:off x="3697613" y="3291426"/>
              <a:ext cx="67887" cy="38671"/>
            </a:xfrm>
            <a:custGeom>
              <a:avLst/>
              <a:gdLst/>
              <a:ahLst/>
              <a:cxnLst/>
              <a:rect l="l" t="t" r="r" b="b"/>
              <a:pathLst>
                <a:path w="1113" h="634" extrusionOk="0">
                  <a:moveTo>
                    <a:pt x="952" y="0"/>
                  </a:moveTo>
                  <a:cubicBezTo>
                    <a:pt x="942" y="0"/>
                    <a:pt x="933" y="3"/>
                    <a:pt x="924" y="7"/>
                  </a:cubicBezTo>
                  <a:lnTo>
                    <a:pt x="85" y="269"/>
                  </a:lnTo>
                  <a:cubicBezTo>
                    <a:pt x="32" y="280"/>
                    <a:pt x="1" y="332"/>
                    <a:pt x="22" y="385"/>
                  </a:cubicBezTo>
                  <a:lnTo>
                    <a:pt x="95" y="626"/>
                  </a:lnTo>
                  <a:cubicBezTo>
                    <a:pt x="106" y="631"/>
                    <a:pt x="116" y="634"/>
                    <a:pt x="127" y="634"/>
                  </a:cubicBezTo>
                  <a:cubicBezTo>
                    <a:pt x="137" y="634"/>
                    <a:pt x="148" y="631"/>
                    <a:pt x="158" y="626"/>
                  </a:cubicBezTo>
                  <a:lnTo>
                    <a:pt x="1050" y="353"/>
                  </a:lnTo>
                  <a:cubicBezTo>
                    <a:pt x="1081" y="343"/>
                    <a:pt x="1102" y="322"/>
                    <a:pt x="1112" y="301"/>
                  </a:cubicBezTo>
                  <a:lnTo>
                    <a:pt x="1039" y="70"/>
                  </a:lnTo>
                  <a:cubicBezTo>
                    <a:pt x="1023" y="29"/>
                    <a:pt x="987" y="0"/>
                    <a:pt x="952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03"/>
            <p:cNvSpPr/>
            <p:nvPr/>
          </p:nvSpPr>
          <p:spPr>
            <a:xfrm flipH="1">
              <a:off x="4331483" y="3226587"/>
              <a:ext cx="275087" cy="134982"/>
            </a:xfrm>
            <a:custGeom>
              <a:avLst/>
              <a:gdLst/>
              <a:ahLst/>
              <a:cxnLst/>
              <a:rect l="l" t="t" r="r" b="b"/>
              <a:pathLst>
                <a:path w="4510" h="2213" extrusionOk="0">
                  <a:moveTo>
                    <a:pt x="0" y="0"/>
                  </a:moveTo>
                  <a:cubicBezTo>
                    <a:pt x="483" y="588"/>
                    <a:pt x="462" y="1657"/>
                    <a:pt x="0" y="2213"/>
                  </a:cubicBezTo>
                  <a:lnTo>
                    <a:pt x="4237" y="2213"/>
                  </a:lnTo>
                  <a:cubicBezTo>
                    <a:pt x="4510" y="2213"/>
                    <a:pt x="4510" y="0"/>
                    <a:pt x="4237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03"/>
            <p:cNvSpPr/>
            <p:nvPr/>
          </p:nvSpPr>
          <p:spPr>
            <a:xfrm flipH="1">
              <a:off x="4073716" y="3217621"/>
              <a:ext cx="317295" cy="152304"/>
            </a:xfrm>
            <a:custGeom>
              <a:avLst/>
              <a:gdLst/>
              <a:ahLst/>
              <a:cxnLst/>
              <a:rect l="l" t="t" r="r" b="b"/>
              <a:pathLst>
                <a:path w="5202" h="2497" extrusionOk="0">
                  <a:moveTo>
                    <a:pt x="126" y="1"/>
                  </a:moveTo>
                  <a:cubicBezTo>
                    <a:pt x="53" y="1"/>
                    <a:pt x="0" y="74"/>
                    <a:pt x="11" y="147"/>
                  </a:cubicBezTo>
                  <a:cubicBezTo>
                    <a:pt x="0" y="221"/>
                    <a:pt x="53" y="284"/>
                    <a:pt x="126" y="294"/>
                  </a:cubicBezTo>
                  <a:lnTo>
                    <a:pt x="262" y="294"/>
                  </a:lnTo>
                  <a:cubicBezTo>
                    <a:pt x="619" y="294"/>
                    <a:pt x="619" y="2192"/>
                    <a:pt x="262" y="2192"/>
                  </a:cubicBezTo>
                  <a:lnTo>
                    <a:pt x="126" y="2192"/>
                  </a:lnTo>
                  <a:cubicBezTo>
                    <a:pt x="53" y="2203"/>
                    <a:pt x="0" y="2266"/>
                    <a:pt x="11" y="2339"/>
                  </a:cubicBezTo>
                  <a:cubicBezTo>
                    <a:pt x="0" y="2412"/>
                    <a:pt x="53" y="2486"/>
                    <a:pt x="126" y="2496"/>
                  </a:cubicBezTo>
                  <a:lnTo>
                    <a:pt x="4258" y="2496"/>
                  </a:lnTo>
                  <a:cubicBezTo>
                    <a:pt x="5202" y="2496"/>
                    <a:pt x="5202" y="1"/>
                    <a:pt x="4247" y="1"/>
                  </a:cubicBezTo>
                  <a:close/>
                </a:path>
              </a:pathLst>
            </a:custGeom>
            <a:solidFill>
              <a:srgbClr val="578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03"/>
            <p:cNvSpPr/>
            <p:nvPr/>
          </p:nvSpPr>
          <p:spPr>
            <a:xfrm flipH="1">
              <a:off x="4357040" y="3217621"/>
              <a:ext cx="264901" cy="17993"/>
            </a:xfrm>
            <a:custGeom>
              <a:avLst/>
              <a:gdLst/>
              <a:ahLst/>
              <a:cxnLst/>
              <a:rect l="l" t="t" r="r" b="b"/>
              <a:pathLst>
                <a:path w="4343" h="295" extrusionOk="0">
                  <a:moveTo>
                    <a:pt x="85" y="1"/>
                  </a:moveTo>
                  <a:cubicBezTo>
                    <a:pt x="43" y="1"/>
                    <a:pt x="1" y="63"/>
                    <a:pt x="1" y="147"/>
                  </a:cubicBezTo>
                  <a:cubicBezTo>
                    <a:pt x="1" y="231"/>
                    <a:pt x="43" y="294"/>
                    <a:pt x="85" y="294"/>
                  </a:cubicBezTo>
                  <a:lnTo>
                    <a:pt x="4342" y="294"/>
                  </a:lnTo>
                  <a:lnTo>
                    <a:pt x="4342" y="1"/>
                  </a:lnTo>
                  <a:close/>
                </a:path>
              </a:pathLst>
            </a:custGeom>
            <a:solidFill>
              <a:srgbClr val="578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03"/>
            <p:cNvSpPr/>
            <p:nvPr/>
          </p:nvSpPr>
          <p:spPr>
            <a:xfrm flipH="1">
              <a:off x="4357040" y="3351324"/>
              <a:ext cx="264901" cy="18603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rgbClr val="578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03"/>
            <p:cNvSpPr/>
            <p:nvPr/>
          </p:nvSpPr>
          <p:spPr>
            <a:xfrm flipH="1">
              <a:off x="4073719" y="3217621"/>
              <a:ext cx="547551" cy="152304"/>
            </a:xfrm>
            <a:custGeom>
              <a:avLst/>
              <a:gdLst/>
              <a:ahLst/>
              <a:cxnLst/>
              <a:rect l="l" t="t" r="r" b="b"/>
              <a:pathLst>
                <a:path w="8977" h="2497" extrusionOk="0">
                  <a:moveTo>
                    <a:pt x="6355" y="1"/>
                  </a:moveTo>
                  <a:cubicBezTo>
                    <a:pt x="5988" y="546"/>
                    <a:pt x="5254" y="1070"/>
                    <a:pt x="4300" y="1416"/>
                  </a:cubicBezTo>
                  <a:cubicBezTo>
                    <a:pt x="4279" y="1825"/>
                    <a:pt x="4195" y="2192"/>
                    <a:pt x="4037" y="2192"/>
                  </a:cubicBezTo>
                  <a:lnTo>
                    <a:pt x="84" y="2192"/>
                  </a:lnTo>
                  <a:cubicBezTo>
                    <a:pt x="32" y="2192"/>
                    <a:pt x="0" y="2255"/>
                    <a:pt x="0" y="2339"/>
                  </a:cubicBezTo>
                  <a:cubicBezTo>
                    <a:pt x="0" y="2423"/>
                    <a:pt x="32" y="2496"/>
                    <a:pt x="84" y="2496"/>
                  </a:cubicBezTo>
                  <a:lnTo>
                    <a:pt x="8033" y="2496"/>
                  </a:lnTo>
                  <a:cubicBezTo>
                    <a:pt x="8977" y="2496"/>
                    <a:pt x="8977" y="1"/>
                    <a:pt x="8022" y="1"/>
                  </a:cubicBezTo>
                  <a:close/>
                </a:path>
              </a:pathLst>
            </a:custGeom>
            <a:solidFill>
              <a:srgbClr val="3D7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03"/>
            <p:cNvSpPr/>
            <p:nvPr/>
          </p:nvSpPr>
          <p:spPr>
            <a:xfrm flipH="1">
              <a:off x="4408885" y="3273920"/>
              <a:ext cx="185546" cy="70144"/>
            </a:xfrm>
            <a:custGeom>
              <a:avLst/>
              <a:gdLst/>
              <a:ahLst/>
              <a:cxnLst/>
              <a:rect l="l" t="t" r="r" b="b"/>
              <a:pathLst>
                <a:path w="3042" h="1150" extrusionOk="0">
                  <a:moveTo>
                    <a:pt x="127" y="0"/>
                  </a:moveTo>
                  <a:cubicBezTo>
                    <a:pt x="189" y="367"/>
                    <a:pt x="147" y="745"/>
                    <a:pt x="1" y="1091"/>
                  </a:cubicBezTo>
                  <a:lnTo>
                    <a:pt x="231" y="1112"/>
                  </a:lnTo>
                  <a:cubicBezTo>
                    <a:pt x="570" y="1138"/>
                    <a:pt x="896" y="1150"/>
                    <a:pt x="1197" y="1150"/>
                  </a:cubicBezTo>
                  <a:cubicBezTo>
                    <a:pt x="2247" y="1150"/>
                    <a:pt x="3004" y="1002"/>
                    <a:pt x="3021" y="766"/>
                  </a:cubicBezTo>
                  <a:cubicBezTo>
                    <a:pt x="3042" y="462"/>
                    <a:pt x="1836" y="126"/>
                    <a:pt x="315" y="11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03"/>
            <p:cNvSpPr/>
            <p:nvPr/>
          </p:nvSpPr>
          <p:spPr>
            <a:xfrm flipH="1">
              <a:off x="4385828" y="3252145"/>
              <a:ext cx="138214" cy="5856"/>
            </a:xfrm>
            <a:custGeom>
              <a:avLst/>
              <a:gdLst/>
              <a:ahLst/>
              <a:cxnLst/>
              <a:rect l="l" t="t" r="r" b="b"/>
              <a:pathLst>
                <a:path w="2266" h="96" extrusionOk="0">
                  <a:moveTo>
                    <a:pt x="1133" y="1"/>
                  </a:moveTo>
                  <a:cubicBezTo>
                    <a:pt x="504" y="1"/>
                    <a:pt x="0" y="22"/>
                    <a:pt x="0" y="53"/>
                  </a:cubicBezTo>
                  <a:cubicBezTo>
                    <a:pt x="0" y="74"/>
                    <a:pt x="504" y="95"/>
                    <a:pt x="1133" y="95"/>
                  </a:cubicBezTo>
                  <a:cubicBezTo>
                    <a:pt x="1751" y="95"/>
                    <a:pt x="2265" y="74"/>
                    <a:pt x="2265" y="53"/>
                  </a:cubicBezTo>
                  <a:cubicBezTo>
                    <a:pt x="2265" y="22"/>
                    <a:pt x="1751" y="1"/>
                    <a:pt x="1133" y="1"/>
                  </a:cubicBezTo>
                  <a:close/>
                </a:path>
              </a:pathLst>
            </a:custGeom>
            <a:solidFill>
              <a:srgbClr val="CE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03"/>
            <p:cNvSpPr/>
            <p:nvPr/>
          </p:nvSpPr>
          <p:spPr>
            <a:xfrm flipH="1">
              <a:off x="4376862" y="3303991"/>
              <a:ext cx="178532" cy="3904"/>
            </a:xfrm>
            <a:custGeom>
              <a:avLst/>
              <a:gdLst/>
              <a:ahLst/>
              <a:cxnLst/>
              <a:rect l="l" t="t" r="r" b="b"/>
              <a:pathLst>
                <a:path w="2927" h="64" extrusionOk="0">
                  <a:moveTo>
                    <a:pt x="1458" y="0"/>
                  </a:moveTo>
                  <a:cubicBezTo>
                    <a:pt x="650" y="0"/>
                    <a:pt x="0" y="11"/>
                    <a:pt x="0" y="32"/>
                  </a:cubicBezTo>
                  <a:cubicBezTo>
                    <a:pt x="0" y="42"/>
                    <a:pt x="650" y="63"/>
                    <a:pt x="1458" y="63"/>
                  </a:cubicBezTo>
                  <a:cubicBezTo>
                    <a:pt x="2265" y="63"/>
                    <a:pt x="2926" y="42"/>
                    <a:pt x="2926" y="32"/>
                  </a:cubicBezTo>
                  <a:cubicBezTo>
                    <a:pt x="2926" y="11"/>
                    <a:pt x="2265" y="0"/>
                    <a:pt x="1458" y="0"/>
                  </a:cubicBezTo>
                  <a:close/>
                </a:path>
              </a:pathLst>
            </a:custGeom>
            <a:solidFill>
              <a:srgbClr val="CE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03"/>
            <p:cNvSpPr/>
            <p:nvPr/>
          </p:nvSpPr>
          <p:spPr>
            <a:xfrm flipH="1">
              <a:off x="4501599" y="3383956"/>
              <a:ext cx="248859" cy="176580"/>
            </a:xfrm>
            <a:custGeom>
              <a:avLst/>
              <a:gdLst/>
              <a:ahLst/>
              <a:cxnLst/>
              <a:rect l="l" t="t" r="r" b="b"/>
              <a:pathLst>
                <a:path w="4080" h="2895" extrusionOk="0">
                  <a:moveTo>
                    <a:pt x="0" y="0"/>
                  </a:moveTo>
                  <a:cubicBezTo>
                    <a:pt x="325" y="923"/>
                    <a:pt x="262" y="1898"/>
                    <a:pt x="0" y="2894"/>
                  </a:cubicBezTo>
                  <a:lnTo>
                    <a:pt x="3775" y="2894"/>
                  </a:lnTo>
                  <a:cubicBezTo>
                    <a:pt x="3776" y="2894"/>
                    <a:pt x="3776" y="2894"/>
                    <a:pt x="3777" y="2894"/>
                  </a:cubicBezTo>
                  <a:cubicBezTo>
                    <a:pt x="4079" y="2894"/>
                    <a:pt x="4079" y="0"/>
                    <a:pt x="3775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03"/>
            <p:cNvSpPr/>
            <p:nvPr/>
          </p:nvSpPr>
          <p:spPr>
            <a:xfrm flipH="1">
              <a:off x="4506113" y="3376271"/>
              <a:ext cx="248859" cy="187437"/>
            </a:xfrm>
            <a:custGeom>
              <a:avLst/>
              <a:gdLst/>
              <a:ahLst/>
              <a:cxnLst/>
              <a:rect l="l" t="t" r="r" b="b"/>
              <a:pathLst>
                <a:path w="4080" h="3073" extrusionOk="0">
                  <a:moveTo>
                    <a:pt x="1" y="0"/>
                  </a:moveTo>
                  <a:cubicBezTo>
                    <a:pt x="126" y="294"/>
                    <a:pt x="221" y="598"/>
                    <a:pt x="263" y="913"/>
                  </a:cubicBezTo>
                  <a:cubicBezTo>
                    <a:pt x="1825" y="1122"/>
                    <a:pt x="3000" y="1668"/>
                    <a:pt x="2947" y="2181"/>
                  </a:cubicBezTo>
                  <a:cubicBezTo>
                    <a:pt x="2901" y="2642"/>
                    <a:pt x="1925" y="2932"/>
                    <a:pt x="622" y="2932"/>
                  </a:cubicBezTo>
                  <a:cubicBezTo>
                    <a:pt x="442" y="2932"/>
                    <a:pt x="255" y="2927"/>
                    <a:pt x="64" y="2915"/>
                  </a:cubicBezTo>
                  <a:cubicBezTo>
                    <a:pt x="53" y="2968"/>
                    <a:pt x="32" y="3020"/>
                    <a:pt x="11" y="3073"/>
                  </a:cubicBezTo>
                  <a:lnTo>
                    <a:pt x="3786" y="3073"/>
                  </a:lnTo>
                  <a:cubicBezTo>
                    <a:pt x="4080" y="3073"/>
                    <a:pt x="4080" y="0"/>
                    <a:pt x="3776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03"/>
            <p:cNvSpPr/>
            <p:nvPr/>
          </p:nvSpPr>
          <p:spPr>
            <a:xfrm flipH="1">
              <a:off x="4156854" y="3368585"/>
              <a:ext cx="415192" cy="202198"/>
            </a:xfrm>
            <a:custGeom>
              <a:avLst/>
              <a:gdLst/>
              <a:ahLst/>
              <a:cxnLst/>
              <a:rect l="l" t="t" r="r" b="b"/>
              <a:pathLst>
                <a:path w="6807" h="3315" extrusionOk="0">
                  <a:moveTo>
                    <a:pt x="137" y="0"/>
                  </a:moveTo>
                  <a:cubicBezTo>
                    <a:pt x="64" y="0"/>
                    <a:pt x="1" y="53"/>
                    <a:pt x="1" y="126"/>
                  </a:cubicBezTo>
                  <a:cubicBezTo>
                    <a:pt x="1" y="200"/>
                    <a:pt x="64" y="252"/>
                    <a:pt x="137" y="252"/>
                  </a:cubicBezTo>
                  <a:lnTo>
                    <a:pt x="284" y="252"/>
                  </a:lnTo>
                  <a:cubicBezTo>
                    <a:pt x="693" y="252"/>
                    <a:pt x="693" y="3062"/>
                    <a:pt x="284" y="3062"/>
                  </a:cubicBezTo>
                  <a:lnTo>
                    <a:pt x="137" y="3062"/>
                  </a:lnTo>
                  <a:cubicBezTo>
                    <a:pt x="64" y="3062"/>
                    <a:pt x="1" y="3115"/>
                    <a:pt x="1" y="3188"/>
                  </a:cubicBezTo>
                  <a:cubicBezTo>
                    <a:pt x="1" y="3262"/>
                    <a:pt x="64" y="3314"/>
                    <a:pt x="137" y="3314"/>
                  </a:cubicBezTo>
                  <a:lnTo>
                    <a:pt x="5737" y="3314"/>
                  </a:lnTo>
                  <a:cubicBezTo>
                    <a:pt x="6806" y="3304"/>
                    <a:pt x="6806" y="0"/>
                    <a:pt x="5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03"/>
            <p:cNvSpPr/>
            <p:nvPr/>
          </p:nvSpPr>
          <p:spPr>
            <a:xfrm flipH="1">
              <a:off x="4534232" y="3368585"/>
              <a:ext cx="238673" cy="15432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03"/>
            <p:cNvSpPr/>
            <p:nvPr/>
          </p:nvSpPr>
          <p:spPr>
            <a:xfrm flipH="1">
              <a:off x="4534232" y="3555354"/>
              <a:ext cx="238002" cy="15432"/>
            </a:xfrm>
            <a:custGeom>
              <a:avLst/>
              <a:gdLst/>
              <a:ahLst/>
              <a:cxnLst/>
              <a:rect l="l" t="t" r="r" b="b"/>
              <a:pathLst>
                <a:path w="3902" h="253" extrusionOk="0">
                  <a:moveTo>
                    <a:pt x="105" y="0"/>
                  </a:moveTo>
                  <a:cubicBezTo>
                    <a:pt x="42" y="0"/>
                    <a:pt x="0" y="63"/>
                    <a:pt x="11" y="126"/>
                  </a:cubicBezTo>
                  <a:cubicBezTo>
                    <a:pt x="0" y="189"/>
                    <a:pt x="42" y="242"/>
                    <a:pt x="105" y="252"/>
                  </a:cubicBezTo>
                  <a:lnTo>
                    <a:pt x="3901" y="252"/>
                  </a:lnTo>
                  <a:lnTo>
                    <a:pt x="39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03"/>
            <p:cNvSpPr/>
            <p:nvPr/>
          </p:nvSpPr>
          <p:spPr>
            <a:xfrm flipH="1">
              <a:off x="4347465" y="3368585"/>
              <a:ext cx="425439" cy="131810"/>
            </a:xfrm>
            <a:custGeom>
              <a:avLst/>
              <a:gdLst/>
              <a:ahLst/>
              <a:cxnLst/>
              <a:rect l="l" t="t" r="r" b="b"/>
              <a:pathLst>
                <a:path w="6975" h="2161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577" y="252"/>
                  </a:lnTo>
                  <a:cubicBezTo>
                    <a:pt x="3828" y="252"/>
                    <a:pt x="3933" y="1343"/>
                    <a:pt x="3870" y="2161"/>
                  </a:cubicBezTo>
                  <a:cubicBezTo>
                    <a:pt x="5045" y="1888"/>
                    <a:pt x="6094" y="1206"/>
                    <a:pt x="6807" y="231"/>
                  </a:cubicBezTo>
                  <a:cubicBezTo>
                    <a:pt x="6870" y="158"/>
                    <a:pt x="6922" y="74"/>
                    <a:pt x="6974" y="0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03"/>
            <p:cNvSpPr/>
            <p:nvPr/>
          </p:nvSpPr>
          <p:spPr>
            <a:xfrm flipH="1">
              <a:off x="4456826" y="3415918"/>
              <a:ext cx="42269" cy="107534"/>
            </a:xfrm>
            <a:custGeom>
              <a:avLst/>
              <a:gdLst/>
              <a:ahLst/>
              <a:cxnLst/>
              <a:rect l="l" t="t" r="r" b="b"/>
              <a:pathLst>
                <a:path w="693" h="1763" extrusionOk="0">
                  <a:moveTo>
                    <a:pt x="0" y="0"/>
                  </a:moveTo>
                  <a:cubicBezTo>
                    <a:pt x="84" y="0"/>
                    <a:pt x="84" y="1762"/>
                    <a:pt x="0" y="1762"/>
                  </a:cubicBezTo>
                  <a:lnTo>
                    <a:pt x="598" y="1762"/>
                  </a:lnTo>
                  <a:cubicBezTo>
                    <a:pt x="692" y="1762"/>
                    <a:pt x="692" y="0"/>
                    <a:pt x="598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03"/>
            <p:cNvSpPr/>
            <p:nvPr/>
          </p:nvSpPr>
          <p:spPr>
            <a:xfrm flipH="1">
              <a:off x="4413336" y="3434461"/>
              <a:ext cx="27570" cy="70388"/>
            </a:xfrm>
            <a:custGeom>
              <a:avLst/>
              <a:gdLst/>
              <a:ahLst/>
              <a:cxnLst/>
              <a:rect l="l" t="t" r="r" b="b"/>
              <a:pathLst>
                <a:path w="452" h="1154" extrusionOk="0">
                  <a:moveTo>
                    <a:pt x="0" y="0"/>
                  </a:moveTo>
                  <a:cubicBezTo>
                    <a:pt x="53" y="0"/>
                    <a:pt x="53" y="1154"/>
                    <a:pt x="0" y="1154"/>
                  </a:cubicBezTo>
                  <a:lnTo>
                    <a:pt x="388" y="1154"/>
                  </a:lnTo>
                  <a:cubicBezTo>
                    <a:pt x="451" y="1154"/>
                    <a:pt x="451" y="0"/>
                    <a:pt x="388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03"/>
            <p:cNvSpPr/>
            <p:nvPr/>
          </p:nvSpPr>
          <p:spPr>
            <a:xfrm flipH="1">
              <a:off x="3837050" y="3172850"/>
              <a:ext cx="120282" cy="116500"/>
            </a:xfrm>
            <a:custGeom>
              <a:avLst/>
              <a:gdLst/>
              <a:ahLst/>
              <a:cxnLst/>
              <a:rect l="l" t="t" r="r" b="b"/>
              <a:pathLst>
                <a:path w="1972" h="1910" extrusionOk="0">
                  <a:moveTo>
                    <a:pt x="147" y="1"/>
                  </a:moveTo>
                  <a:cubicBezTo>
                    <a:pt x="0" y="1"/>
                    <a:pt x="0" y="1909"/>
                    <a:pt x="147" y="1909"/>
                  </a:cubicBezTo>
                  <a:lnTo>
                    <a:pt x="1971" y="1909"/>
                  </a:lnTo>
                  <a:cubicBezTo>
                    <a:pt x="1741" y="1573"/>
                    <a:pt x="1688" y="661"/>
                    <a:pt x="1971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03"/>
            <p:cNvSpPr/>
            <p:nvPr/>
          </p:nvSpPr>
          <p:spPr>
            <a:xfrm flipH="1">
              <a:off x="3846016" y="3207984"/>
              <a:ext cx="82648" cy="57701"/>
            </a:xfrm>
            <a:custGeom>
              <a:avLst/>
              <a:gdLst/>
              <a:ahLst/>
              <a:cxnLst/>
              <a:rect l="l" t="t" r="r" b="b"/>
              <a:pathLst>
                <a:path w="1355" h="946" extrusionOk="0">
                  <a:moveTo>
                    <a:pt x="645" y="1"/>
                  </a:moveTo>
                  <a:cubicBezTo>
                    <a:pt x="179" y="1"/>
                    <a:pt x="0" y="416"/>
                    <a:pt x="23" y="672"/>
                  </a:cubicBezTo>
                  <a:cubicBezTo>
                    <a:pt x="44" y="861"/>
                    <a:pt x="694" y="945"/>
                    <a:pt x="1355" y="945"/>
                  </a:cubicBezTo>
                  <a:cubicBezTo>
                    <a:pt x="1313" y="704"/>
                    <a:pt x="1302" y="463"/>
                    <a:pt x="1323" y="221"/>
                  </a:cubicBezTo>
                  <a:cubicBezTo>
                    <a:pt x="1051" y="63"/>
                    <a:pt x="826" y="1"/>
                    <a:pt x="645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03"/>
            <p:cNvSpPr/>
            <p:nvPr/>
          </p:nvSpPr>
          <p:spPr>
            <a:xfrm flipH="1">
              <a:off x="3810212" y="3166446"/>
              <a:ext cx="133091" cy="19884"/>
            </a:xfrm>
            <a:custGeom>
              <a:avLst/>
              <a:gdLst/>
              <a:ahLst/>
              <a:cxnLst/>
              <a:rect l="l" t="t" r="r" b="b"/>
              <a:pathLst>
                <a:path w="2182" h="326" extrusionOk="0">
                  <a:moveTo>
                    <a:pt x="1" y="1"/>
                  </a:moveTo>
                  <a:lnTo>
                    <a:pt x="1" y="326"/>
                  </a:lnTo>
                  <a:lnTo>
                    <a:pt x="2014" y="326"/>
                  </a:lnTo>
                  <a:cubicBezTo>
                    <a:pt x="2182" y="326"/>
                    <a:pt x="2182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03"/>
            <p:cNvSpPr/>
            <p:nvPr/>
          </p:nvSpPr>
          <p:spPr>
            <a:xfrm flipH="1">
              <a:off x="3812103" y="3274530"/>
              <a:ext cx="131200" cy="20555"/>
            </a:xfrm>
            <a:custGeom>
              <a:avLst/>
              <a:gdLst/>
              <a:ahLst/>
              <a:cxnLst/>
              <a:rect l="l" t="t" r="r" b="b"/>
              <a:pathLst>
                <a:path w="2151" h="337" extrusionOk="0">
                  <a:moveTo>
                    <a:pt x="1" y="1"/>
                  </a:moveTo>
                  <a:lnTo>
                    <a:pt x="1" y="336"/>
                  </a:lnTo>
                  <a:lnTo>
                    <a:pt x="2014" y="336"/>
                  </a:lnTo>
                  <a:cubicBezTo>
                    <a:pt x="2150" y="336"/>
                    <a:pt x="2150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03"/>
            <p:cNvSpPr/>
            <p:nvPr/>
          </p:nvSpPr>
          <p:spPr>
            <a:xfrm flipH="1">
              <a:off x="3924703" y="3166446"/>
              <a:ext cx="288506" cy="128638"/>
            </a:xfrm>
            <a:custGeom>
              <a:avLst/>
              <a:gdLst/>
              <a:ahLst/>
              <a:cxnLst/>
              <a:rect l="l" t="t" r="r" b="b"/>
              <a:pathLst>
                <a:path w="4730" h="2109" extrusionOk="0">
                  <a:moveTo>
                    <a:pt x="997" y="1"/>
                  </a:moveTo>
                  <a:cubicBezTo>
                    <a:pt x="1" y="1"/>
                    <a:pt x="1" y="2108"/>
                    <a:pt x="997" y="2108"/>
                  </a:cubicBezTo>
                  <a:lnTo>
                    <a:pt x="4667" y="2108"/>
                  </a:lnTo>
                  <a:cubicBezTo>
                    <a:pt x="4709" y="2108"/>
                    <a:pt x="4730" y="2056"/>
                    <a:pt x="4730" y="2004"/>
                  </a:cubicBezTo>
                  <a:cubicBezTo>
                    <a:pt x="4730" y="1941"/>
                    <a:pt x="4709" y="1773"/>
                    <a:pt x="4667" y="1773"/>
                  </a:cubicBezTo>
                  <a:lnTo>
                    <a:pt x="4594" y="1773"/>
                  </a:lnTo>
                  <a:cubicBezTo>
                    <a:pt x="4394" y="1773"/>
                    <a:pt x="4394" y="326"/>
                    <a:pt x="4594" y="326"/>
                  </a:cubicBezTo>
                  <a:lnTo>
                    <a:pt x="4667" y="326"/>
                  </a:lnTo>
                  <a:cubicBezTo>
                    <a:pt x="4709" y="326"/>
                    <a:pt x="4730" y="158"/>
                    <a:pt x="4730" y="106"/>
                  </a:cubicBezTo>
                  <a:cubicBezTo>
                    <a:pt x="4730" y="43"/>
                    <a:pt x="4709" y="1"/>
                    <a:pt x="4667" y="1"/>
                  </a:cubicBezTo>
                  <a:close/>
                </a:path>
              </a:pathLst>
            </a:custGeom>
            <a:solidFill>
              <a:srgbClr val="C15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03"/>
            <p:cNvSpPr/>
            <p:nvPr/>
          </p:nvSpPr>
          <p:spPr>
            <a:xfrm flipH="1">
              <a:off x="3924703" y="3166446"/>
              <a:ext cx="271244" cy="74292"/>
            </a:xfrm>
            <a:custGeom>
              <a:avLst/>
              <a:gdLst/>
              <a:ahLst/>
              <a:cxnLst/>
              <a:rect l="l" t="t" r="r" b="b"/>
              <a:pathLst>
                <a:path w="4447" h="1218" extrusionOk="0">
                  <a:moveTo>
                    <a:pt x="714" y="1"/>
                  </a:moveTo>
                  <a:cubicBezTo>
                    <a:pt x="315" y="1"/>
                    <a:pt x="85" y="326"/>
                    <a:pt x="1" y="724"/>
                  </a:cubicBezTo>
                  <a:cubicBezTo>
                    <a:pt x="504" y="1028"/>
                    <a:pt x="1385" y="1217"/>
                    <a:pt x="2381" y="1217"/>
                  </a:cubicBezTo>
                  <a:cubicBezTo>
                    <a:pt x="2414" y="1218"/>
                    <a:pt x="2448" y="1218"/>
                    <a:pt x="2481" y="1218"/>
                  </a:cubicBezTo>
                  <a:cubicBezTo>
                    <a:pt x="3046" y="1218"/>
                    <a:pt x="3609" y="1135"/>
                    <a:pt x="4153" y="986"/>
                  </a:cubicBezTo>
                  <a:cubicBezTo>
                    <a:pt x="4164" y="651"/>
                    <a:pt x="4206" y="326"/>
                    <a:pt x="4300" y="326"/>
                  </a:cubicBezTo>
                  <a:lnTo>
                    <a:pt x="4384" y="326"/>
                  </a:lnTo>
                  <a:cubicBezTo>
                    <a:pt x="4415" y="326"/>
                    <a:pt x="4447" y="158"/>
                    <a:pt x="4447" y="95"/>
                  </a:cubicBezTo>
                  <a:cubicBezTo>
                    <a:pt x="4447" y="43"/>
                    <a:pt x="4415" y="1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03"/>
            <p:cNvSpPr/>
            <p:nvPr/>
          </p:nvSpPr>
          <p:spPr>
            <a:xfrm flipH="1">
              <a:off x="3924700" y="3166446"/>
              <a:ext cx="51846" cy="128638"/>
            </a:xfrm>
            <a:custGeom>
              <a:avLst/>
              <a:gdLst/>
              <a:ahLst/>
              <a:cxnLst/>
              <a:rect l="l" t="t" r="r" b="b"/>
              <a:pathLst>
                <a:path w="850" h="2109" extrusionOk="0">
                  <a:moveTo>
                    <a:pt x="493" y="1"/>
                  </a:moveTo>
                  <a:cubicBezTo>
                    <a:pt x="0" y="221"/>
                    <a:pt x="0" y="1899"/>
                    <a:pt x="493" y="2108"/>
                  </a:cubicBezTo>
                  <a:lnTo>
                    <a:pt x="787" y="2108"/>
                  </a:lnTo>
                  <a:cubicBezTo>
                    <a:pt x="818" y="2108"/>
                    <a:pt x="850" y="2066"/>
                    <a:pt x="850" y="2004"/>
                  </a:cubicBezTo>
                  <a:cubicBezTo>
                    <a:pt x="850" y="1951"/>
                    <a:pt x="818" y="1773"/>
                    <a:pt x="787" y="1773"/>
                  </a:cubicBezTo>
                  <a:lnTo>
                    <a:pt x="714" y="1773"/>
                  </a:lnTo>
                  <a:cubicBezTo>
                    <a:pt x="514" y="1773"/>
                    <a:pt x="514" y="336"/>
                    <a:pt x="714" y="336"/>
                  </a:cubicBezTo>
                  <a:lnTo>
                    <a:pt x="787" y="336"/>
                  </a:lnTo>
                  <a:cubicBezTo>
                    <a:pt x="818" y="336"/>
                    <a:pt x="850" y="158"/>
                    <a:pt x="850" y="106"/>
                  </a:cubicBezTo>
                  <a:cubicBezTo>
                    <a:pt x="850" y="43"/>
                    <a:pt x="818" y="1"/>
                    <a:pt x="787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03"/>
            <p:cNvSpPr/>
            <p:nvPr/>
          </p:nvSpPr>
          <p:spPr>
            <a:xfrm flipH="1">
              <a:off x="4127449" y="3190783"/>
              <a:ext cx="47393" cy="79964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47" y="0"/>
                  </a:moveTo>
                  <a:cubicBezTo>
                    <a:pt x="1" y="0"/>
                    <a:pt x="1" y="1311"/>
                    <a:pt x="347" y="1311"/>
                  </a:cubicBezTo>
                  <a:lnTo>
                    <a:pt x="777" y="1311"/>
                  </a:lnTo>
                  <a:cubicBezTo>
                    <a:pt x="504" y="1164"/>
                    <a:pt x="50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03"/>
            <p:cNvSpPr/>
            <p:nvPr/>
          </p:nvSpPr>
          <p:spPr>
            <a:xfrm flipH="1">
              <a:off x="3984170" y="3190783"/>
              <a:ext cx="47393" cy="79964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57" y="0"/>
                  </a:moveTo>
                  <a:cubicBezTo>
                    <a:pt x="1" y="0"/>
                    <a:pt x="1" y="1311"/>
                    <a:pt x="357" y="1311"/>
                  </a:cubicBezTo>
                  <a:lnTo>
                    <a:pt x="777" y="1311"/>
                  </a:lnTo>
                  <a:cubicBezTo>
                    <a:pt x="514" y="1164"/>
                    <a:pt x="51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03"/>
            <p:cNvSpPr/>
            <p:nvPr/>
          </p:nvSpPr>
          <p:spPr>
            <a:xfrm flipH="1">
              <a:off x="3777580" y="3299477"/>
              <a:ext cx="154195" cy="144009"/>
            </a:xfrm>
            <a:custGeom>
              <a:avLst/>
              <a:gdLst/>
              <a:ahLst/>
              <a:cxnLst/>
              <a:rect l="l" t="t" r="r" b="b"/>
              <a:pathLst>
                <a:path w="2528" h="2361" extrusionOk="0">
                  <a:moveTo>
                    <a:pt x="231" y="1"/>
                  </a:moveTo>
                  <a:cubicBezTo>
                    <a:pt x="0" y="1"/>
                    <a:pt x="0" y="2360"/>
                    <a:pt x="231" y="2360"/>
                  </a:cubicBezTo>
                  <a:lnTo>
                    <a:pt x="2528" y="2360"/>
                  </a:lnTo>
                  <a:cubicBezTo>
                    <a:pt x="2370" y="1773"/>
                    <a:pt x="2349" y="630"/>
                    <a:pt x="2528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03"/>
            <p:cNvSpPr/>
            <p:nvPr/>
          </p:nvSpPr>
          <p:spPr>
            <a:xfrm flipH="1">
              <a:off x="3781422" y="3339124"/>
              <a:ext cx="103630" cy="87711"/>
            </a:xfrm>
            <a:custGeom>
              <a:avLst/>
              <a:gdLst/>
              <a:ahLst/>
              <a:cxnLst/>
              <a:rect l="l" t="t" r="r" b="b"/>
              <a:pathLst>
                <a:path w="1699" h="1438" extrusionOk="0">
                  <a:moveTo>
                    <a:pt x="1657" y="1"/>
                  </a:moveTo>
                  <a:cubicBezTo>
                    <a:pt x="734" y="1"/>
                    <a:pt x="0" y="326"/>
                    <a:pt x="0" y="714"/>
                  </a:cubicBezTo>
                  <a:cubicBezTo>
                    <a:pt x="0" y="1113"/>
                    <a:pt x="745" y="1438"/>
                    <a:pt x="1657" y="1438"/>
                  </a:cubicBezTo>
                  <a:lnTo>
                    <a:pt x="1699" y="1438"/>
                  </a:lnTo>
                  <a:cubicBezTo>
                    <a:pt x="1636" y="955"/>
                    <a:pt x="1615" y="483"/>
                    <a:pt x="1657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03"/>
            <p:cNvSpPr/>
            <p:nvPr/>
          </p:nvSpPr>
          <p:spPr>
            <a:xfrm flipH="1">
              <a:off x="3881214" y="3289901"/>
              <a:ext cx="376155" cy="162551"/>
            </a:xfrm>
            <a:custGeom>
              <a:avLst/>
              <a:gdLst/>
              <a:ahLst/>
              <a:cxnLst/>
              <a:rect l="l" t="t" r="r" b="b"/>
              <a:pathLst>
                <a:path w="616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6062" y="2664"/>
                  </a:lnTo>
                  <a:cubicBezTo>
                    <a:pt x="6114" y="2664"/>
                    <a:pt x="6167" y="2591"/>
                    <a:pt x="6167" y="2507"/>
                  </a:cubicBezTo>
                  <a:cubicBezTo>
                    <a:pt x="6167" y="2412"/>
                    <a:pt x="6114" y="2339"/>
                    <a:pt x="6062" y="2339"/>
                  </a:cubicBezTo>
                  <a:lnTo>
                    <a:pt x="5947" y="2339"/>
                  </a:lnTo>
                  <a:cubicBezTo>
                    <a:pt x="5632" y="2339"/>
                    <a:pt x="5632" y="315"/>
                    <a:pt x="5947" y="315"/>
                  </a:cubicBezTo>
                  <a:lnTo>
                    <a:pt x="6062" y="315"/>
                  </a:lnTo>
                  <a:cubicBezTo>
                    <a:pt x="6114" y="315"/>
                    <a:pt x="6167" y="252"/>
                    <a:pt x="6167" y="158"/>
                  </a:cubicBezTo>
                  <a:cubicBezTo>
                    <a:pt x="6167" y="74"/>
                    <a:pt x="6114" y="1"/>
                    <a:pt x="6062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03"/>
            <p:cNvSpPr/>
            <p:nvPr/>
          </p:nvSpPr>
          <p:spPr>
            <a:xfrm flipH="1">
              <a:off x="3764770" y="3289901"/>
              <a:ext cx="145229" cy="19274"/>
            </a:xfrm>
            <a:custGeom>
              <a:avLst/>
              <a:gdLst/>
              <a:ahLst/>
              <a:cxnLst/>
              <a:rect l="l" t="t" r="r" b="b"/>
              <a:pathLst>
                <a:path w="2381" h="316" extrusionOk="0">
                  <a:moveTo>
                    <a:pt x="0" y="1"/>
                  </a:moveTo>
                  <a:lnTo>
                    <a:pt x="0" y="315"/>
                  </a:lnTo>
                  <a:lnTo>
                    <a:pt x="2307" y="315"/>
                  </a:lnTo>
                  <a:cubicBezTo>
                    <a:pt x="2349" y="315"/>
                    <a:pt x="2380" y="242"/>
                    <a:pt x="2380" y="158"/>
                  </a:cubicBezTo>
                  <a:cubicBezTo>
                    <a:pt x="2380" y="74"/>
                    <a:pt x="2349" y="1"/>
                    <a:pt x="2307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03"/>
            <p:cNvSpPr/>
            <p:nvPr/>
          </p:nvSpPr>
          <p:spPr>
            <a:xfrm flipH="1">
              <a:off x="3764770" y="3432570"/>
              <a:ext cx="145229" cy="19884"/>
            </a:xfrm>
            <a:custGeom>
              <a:avLst/>
              <a:gdLst/>
              <a:ahLst/>
              <a:cxnLst/>
              <a:rect l="l" t="t" r="r" b="b"/>
              <a:pathLst>
                <a:path w="2381" h="326" extrusionOk="0">
                  <a:moveTo>
                    <a:pt x="0" y="0"/>
                  </a:moveTo>
                  <a:lnTo>
                    <a:pt x="0" y="325"/>
                  </a:lnTo>
                  <a:lnTo>
                    <a:pt x="2307" y="325"/>
                  </a:lnTo>
                  <a:cubicBezTo>
                    <a:pt x="2349" y="325"/>
                    <a:pt x="2380" y="252"/>
                    <a:pt x="2380" y="168"/>
                  </a:cubicBezTo>
                  <a:cubicBezTo>
                    <a:pt x="2380" y="73"/>
                    <a:pt x="2349" y="0"/>
                    <a:pt x="2307" y="0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03"/>
            <p:cNvSpPr/>
            <p:nvPr/>
          </p:nvSpPr>
          <p:spPr>
            <a:xfrm flipH="1">
              <a:off x="3907442" y="3289901"/>
              <a:ext cx="349927" cy="162551"/>
            </a:xfrm>
            <a:custGeom>
              <a:avLst/>
              <a:gdLst/>
              <a:ahLst/>
              <a:cxnLst/>
              <a:rect l="l" t="t" r="r" b="b"/>
              <a:pathLst>
                <a:path w="573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5737" y="2664"/>
                  </a:lnTo>
                  <a:cubicBezTo>
                    <a:pt x="4919" y="2664"/>
                    <a:pt x="4919" y="1"/>
                    <a:pt x="5737" y="1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03"/>
            <p:cNvSpPr/>
            <p:nvPr/>
          </p:nvSpPr>
          <p:spPr>
            <a:xfrm flipH="1">
              <a:off x="3907442" y="3308444"/>
              <a:ext cx="347976" cy="144009"/>
            </a:xfrm>
            <a:custGeom>
              <a:avLst/>
              <a:gdLst/>
              <a:ahLst/>
              <a:cxnLst/>
              <a:rect l="l" t="t" r="r" b="b"/>
              <a:pathLst>
                <a:path w="5705" h="2361" extrusionOk="0">
                  <a:moveTo>
                    <a:pt x="378" y="1"/>
                  </a:moveTo>
                  <a:lnTo>
                    <a:pt x="378" y="1"/>
                  </a:lnTo>
                  <a:cubicBezTo>
                    <a:pt x="0" y="703"/>
                    <a:pt x="137" y="2360"/>
                    <a:pt x="787" y="2360"/>
                  </a:cubicBezTo>
                  <a:lnTo>
                    <a:pt x="5705" y="2360"/>
                  </a:lnTo>
                  <a:cubicBezTo>
                    <a:pt x="5453" y="2360"/>
                    <a:pt x="5275" y="2108"/>
                    <a:pt x="5181" y="1752"/>
                  </a:cubicBezTo>
                  <a:cubicBezTo>
                    <a:pt x="4887" y="1720"/>
                    <a:pt x="4583" y="1678"/>
                    <a:pt x="4279" y="1626"/>
                  </a:cubicBezTo>
                  <a:cubicBezTo>
                    <a:pt x="2286" y="1280"/>
                    <a:pt x="693" y="598"/>
                    <a:pt x="378" y="1"/>
                  </a:cubicBez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03"/>
            <p:cNvSpPr/>
            <p:nvPr/>
          </p:nvSpPr>
          <p:spPr>
            <a:xfrm flipH="1">
              <a:off x="4179906" y="3312957"/>
              <a:ext cx="53127" cy="115829"/>
            </a:xfrm>
            <a:custGeom>
              <a:avLst/>
              <a:gdLst/>
              <a:ahLst/>
              <a:cxnLst/>
              <a:rect l="l" t="t" r="r" b="b"/>
              <a:pathLst>
                <a:path w="871" h="1899" extrusionOk="0">
                  <a:moveTo>
                    <a:pt x="451" y="0"/>
                  </a:moveTo>
                  <a:cubicBezTo>
                    <a:pt x="0" y="0"/>
                    <a:pt x="0" y="1898"/>
                    <a:pt x="451" y="1898"/>
                  </a:cubicBezTo>
                  <a:lnTo>
                    <a:pt x="871" y="1898"/>
                  </a:lnTo>
                  <a:cubicBezTo>
                    <a:pt x="598" y="1625"/>
                    <a:pt x="598" y="273"/>
                    <a:pt x="871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03"/>
            <p:cNvSpPr/>
            <p:nvPr/>
          </p:nvSpPr>
          <p:spPr>
            <a:xfrm flipH="1">
              <a:off x="3976487" y="3353214"/>
              <a:ext cx="189999" cy="35865"/>
            </a:xfrm>
            <a:custGeom>
              <a:avLst/>
              <a:gdLst/>
              <a:ahLst/>
              <a:cxnLst/>
              <a:rect l="l" t="t" r="r" b="b"/>
              <a:pathLst>
                <a:path w="3115" h="588" extrusionOk="0">
                  <a:moveTo>
                    <a:pt x="94" y="1"/>
                  </a:moveTo>
                  <a:cubicBezTo>
                    <a:pt x="0" y="1"/>
                    <a:pt x="0" y="588"/>
                    <a:pt x="94" y="588"/>
                  </a:cubicBezTo>
                  <a:lnTo>
                    <a:pt x="3114" y="588"/>
                  </a:lnTo>
                  <a:cubicBezTo>
                    <a:pt x="3052" y="588"/>
                    <a:pt x="3052" y="1"/>
                    <a:pt x="3114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03"/>
            <p:cNvSpPr/>
            <p:nvPr/>
          </p:nvSpPr>
          <p:spPr>
            <a:xfrm flipH="1">
              <a:off x="3777580" y="3456236"/>
              <a:ext cx="159928" cy="110035"/>
            </a:xfrm>
            <a:custGeom>
              <a:avLst/>
              <a:gdLst/>
              <a:ahLst/>
              <a:cxnLst/>
              <a:rect l="l" t="t" r="r" b="b"/>
              <a:pathLst>
                <a:path w="2622" h="1804" extrusionOk="0">
                  <a:moveTo>
                    <a:pt x="283" y="0"/>
                  </a:moveTo>
                  <a:cubicBezTo>
                    <a:pt x="0" y="0"/>
                    <a:pt x="0" y="1804"/>
                    <a:pt x="283" y="1804"/>
                  </a:cubicBezTo>
                  <a:lnTo>
                    <a:pt x="2622" y="1804"/>
                  </a:lnTo>
                  <a:cubicBezTo>
                    <a:pt x="2129" y="1300"/>
                    <a:pt x="2129" y="503"/>
                    <a:pt x="2622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03"/>
            <p:cNvSpPr/>
            <p:nvPr/>
          </p:nvSpPr>
          <p:spPr>
            <a:xfrm flipH="1">
              <a:off x="3777579" y="3484355"/>
              <a:ext cx="118391" cy="81916"/>
            </a:xfrm>
            <a:custGeom>
              <a:avLst/>
              <a:gdLst/>
              <a:ahLst/>
              <a:cxnLst/>
              <a:rect l="l" t="t" r="r" b="b"/>
              <a:pathLst>
                <a:path w="1941" h="1343" extrusionOk="0">
                  <a:moveTo>
                    <a:pt x="1647" y="0"/>
                  </a:moveTo>
                  <a:cubicBezTo>
                    <a:pt x="735" y="32"/>
                    <a:pt x="1" y="367"/>
                    <a:pt x="1" y="776"/>
                  </a:cubicBezTo>
                  <a:cubicBezTo>
                    <a:pt x="1" y="997"/>
                    <a:pt x="210" y="1196"/>
                    <a:pt x="546" y="1343"/>
                  </a:cubicBezTo>
                  <a:lnTo>
                    <a:pt x="1941" y="1343"/>
                  </a:lnTo>
                  <a:cubicBezTo>
                    <a:pt x="1595" y="986"/>
                    <a:pt x="1479" y="462"/>
                    <a:pt x="164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03"/>
            <p:cNvSpPr/>
            <p:nvPr/>
          </p:nvSpPr>
          <p:spPr>
            <a:xfrm flipH="1">
              <a:off x="3876092" y="3448551"/>
              <a:ext cx="456729" cy="124125"/>
            </a:xfrm>
            <a:custGeom>
              <a:avLst/>
              <a:gdLst/>
              <a:ahLst/>
              <a:cxnLst/>
              <a:rect l="l" t="t" r="r" b="b"/>
              <a:pathLst>
                <a:path w="7488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362" y="2035"/>
                  </a:lnTo>
                  <a:cubicBezTo>
                    <a:pt x="7435" y="2035"/>
                    <a:pt x="7488" y="1982"/>
                    <a:pt x="7488" y="1919"/>
                  </a:cubicBezTo>
                  <a:cubicBezTo>
                    <a:pt x="7488" y="1846"/>
                    <a:pt x="7435" y="1793"/>
                    <a:pt x="7362" y="1793"/>
                  </a:cubicBezTo>
                  <a:lnTo>
                    <a:pt x="7226" y="1793"/>
                  </a:lnTo>
                  <a:cubicBezTo>
                    <a:pt x="6848" y="1793"/>
                    <a:pt x="6848" y="241"/>
                    <a:pt x="7226" y="241"/>
                  </a:cubicBezTo>
                  <a:lnTo>
                    <a:pt x="7362" y="241"/>
                  </a:lnTo>
                  <a:cubicBezTo>
                    <a:pt x="7435" y="241"/>
                    <a:pt x="7488" y="189"/>
                    <a:pt x="7488" y="126"/>
                  </a:cubicBezTo>
                  <a:cubicBezTo>
                    <a:pt x="7488" y="53"/>
                    <a:pt x="7435" y="0"/>
                    <a:pt x="7362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03"/>
            <p:cNvSpPr/>
            <p:nvPr/>
          </p:nvSpPr>
          <p:spPr>
            <a:xfrm flipH="1">
              <a:off x="3761599" y="3448551"/>
              <a:ext cx="149071" cy="14761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1"/>
                  </a:lnTo>
                  <a:lnTo>
                    <a:pt x="2360" y="241"/>
                  </a:lnTo>
                  <a:cubicBezTo>
                    <a:pt x="2402" y="241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03"/>
            <p:cNvSpPr/>
            <p:nvPr/>
          </p:nvSpPr>
          <p:spPr>
            <a:xfrm flipH="1">
              <a:off x="3761599" y="3557916"/>
              <a:ext cx="149071" cy="14761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2"/>
                  </a:lnTo>
                  <a:lnTo>
                    <a:pt x="2360" y="242"/>
                  </a:lnTo>
                  <a:cubicBezTo>
                    <a:pt x="2402" y="242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03"/>
            <p:cNvSpPr/>
            <p:nvPr/>
          </p:nvSpPr>
          <p:spPr>
            <a:xfrm flipH="1">
              <a:off x="3895244" y="3448551"/>
              <a:ext cx="437577" cy="124125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481" y="2035"/>
                    <a:pt x="6481" y="0"/>
                    <a:pt x="7173" y="0"/>
                  </a:cubicBezTo>
                  <a:close/>
                </a:path>
              </a:pathLst>
            </a:custGeom>
            <a:solidFill>
              <a:srgbClr val="BA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03"/>
            <p:cNvSpPr/>
            <p:nvPr/>
          </p:nvSpPr>
          <p:spPr>
            <a:xfrm flipH="1">
              <a:off x="3895244" y="3449161"/>
              <a:ext cx="437577" cy="124125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1"/>
                  </a:moveTo>
                  <a:cubicBezTo>
                    <a:pt x="1" y="1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859" y="2025"/>
                    <a:pt x="6691" y="1616"/>
                    <a:pt x="6659" y="1165"/>
                  </a:cubicBezTo>
                  <a:cubicBezTo>
                    <a:pt x="6324" y="1165"/>
                    <a:pt x="5978" y="1154"/>
                    <a:pt x="5621" y="1133"/>
                  </a:cubicBezTo>
                  <a:cubicBezTo>
                    <a:pt x="3608" y="997"/>
                    <a:pt x="1993" y="546"/>
                    <a:pt x="2024" y="126"/>
                  </a:cubicBezTo>
                  <a:cubicBezTo>
                    <a:pt x="2024" y="74"/>
                    <a:pt x="2056" y="32"/>
                    <a:pt x="2098" y="1"/>
                  </a:cubicBezTo>
                  <a:close/>
                </a:path>
              </a:pathLst>
            </a:custGeom>
            <a:solidFill>
              <a:srgbClr val="A3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03"/>
            <p:cNvSpPr/>
            <p:nvPr/>
          </p:nvSpPr>
          <p:spPr>
            <a:xfrm flipH="1">
              <a:off x="4917332" y="3570725"/>
              <a:ext cx="32693" cy="1033263"/>
            </a:xfrm>
            <a:custGeom>
              <a:avLst/>
              <a:gdLst/>
              <a:ahLst/>
              <a:cxnLst/>
              <a:rect l="l" t="t" r="r" b="b"/>
              <a:pathLst>
                <a:path w="536" h="15311" extrusionOk="0">
                  <a:moveTo>
                    <a:pt x="0" y="0"/>
                  </a:moveTo>
                  <a:lnTo>
                    <a:pt x="0" y="15310"/>
                  </a:lnTo>
                  <a:lnTo>
                    <a:pt x="535" y="1531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03"/>
            <p:cNvSpPr/>
            <p:nvPr/>
          </p:nvSpPr>
          <p:spPr>
            <a:xfrm flipH="1">
              <a:off x="4154955" y="3570725"/>
              <a:ext cx="32693" cy="1033263"/>
            </a:xfrm>
            <a:custGeom>
              <a:avLst/>
              <a:gdLst/>
              <a:ahLst/>
              <a:cxnLst/>
              <a:rect l="l" t="t" r="r" b="b"/>
              <a:pathLst>
                <a:path w="536" h="15311" extrusionOk="0">
                  <a:moveTo>
                    <a:pt x="1" y="0"/>
                  </a:moveTo>
                  <a:lnTo>
                    <a:pt x="1" y="15310"/>
                  </a:lnTo>
                  <a:lnTo>
                    <a:pt x="536" y="1531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03"/>
            <p:cNvSpPr/>
            <p:nvPr/>
          </p:nvSpPr>
          <p:spPr>
            <a:xfrm flipH="1">
              <a:off x="3560071" y="3570725"/>
              <a:ext cx="32083" cy="1033263"/>
            </a:xfrm>
            <a:custGeom>
              <a:avLst/>
              <a:gdLst/>
              <a:ahLst/>
              <a:cxnLst/>
              <a:rect l="l" t="t" r="r" b="b"/>
              <a:pathLst>
                <a:path w="526" h="15311" extrusionOk="0">
                  <a:moveTo>
                    <a:pt x="1" y="0"/>
                  </a:moveTo>
                  <a:lnTo>
                    <a:pt x="1" y="15310"/>
                  </a:lnTo>
                  <a:lnTo>
                    <a:pt x="525" y="1531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03"/>
            <p:cNvSpPr/>
            <p:nvPr/>
          </p:nvSpPr>
          <p:spPr>
            <a:xfrm flipH="1">
              <a:off x="3527500" y="3570725"/>
              <a:ext cx="32022" cy="1033263"/>
            </a:xfrm>
            <a:custGeom>
              <a:avLst/>
              <a:gdLst/>
              <a:ahLst/>
              <a:cxnLst/>
              <a:rect l="l" t="t" r="r" b="b"/>
              <a:pathLst>
                <a:path w="525" h="15311" extrusionOk="0">
                  <a:moveTo>
                    <a:pt x="1" y="0"/>
                  </a:moveTo>
                  <a:lnTo>
                    <a:pt x="1" y="15310"/>
                  </a:lnTo>
                  <a:lnTo>
                    <a:pt x="525" y="1531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03"/>
            <p:cNvSpPr/>
            <p:nvPr/>
          </p:nvSpPr>
          <p:spPr>
            <a:xfrm flipH="1">
              <a:off x="3527496" y="3588597"/>
              <a:ext cx="32022" cy="134372"/>
            </a:xfrm>
            <a:custGeom>
              <a:avLst/>
              <a:gdLst/>
              <a:ahLst/>
              <a:cxnLst/>
              <a:rect l="l" t="t" r="r" b="b"/>
              <a:pathLst>
                <a:path w="525" h="2203" extrusionOk="0">
                  <a:moveTo>
                    <a:pt x="1" y="1"/>
                  </a:moveTo>
                  <a:lnTo>
                    <a:pt x="1" y="2203"/>
                  </a:lnTo>
                  <a:lnTo>
                    <a:pt x="525" y="2203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03"/>
            <p:cNvSpPr/>
            <p:nvPr/>
          </p:nvSpPr>
          <p:spPr>
            <a:xfrm flipH="1">
              <a:off x="4917343" y="3566882"/>
              <a:ext cx="99849" cy="78683"/>
            </a:xfrm>
            <a:custGeom>
              <a:avLst/>
              <a:gdLst/>
              <a:ahLst/>
              <a:cxnLst/>
              <a:rect l="l" t="t" r="r" b="b"/>
              <a:pathLst>
                <a:path w="1637" h="1290" extrusionOk="0">
                  <a:moveTo>
                    <a:pt x="0" y="0"/>
                  </a:moveTo>
                  <a:lnTo>
                    <a:pt x="0" y="577"/>
                  </a:lnTo>
                  <a:lnTo>
                    <a:pt x="1636" y="1290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03"/>
            <p:cNvSpPr/>
            <p:nvPr/>
          </p:nvSpPr>
          <p:spPr>
            <a:xfrm flipH="1">
              <a:off x="5080445" y="2205764"/>
              <a:ext cx="67887" cy="424768"/>
            </a:xfrm>
            <a:custGeom>
              <a:avLst/>
              <a:gdLst/>
              <a:ahLst/>
              <a:cxnLst/>
              <a:rect l="l" t="t" r="r" b="b"/>
              <a:pathLst>
                <a:path w="1113" h="6964" extrusionOk="0">
                  <a:moveTo>
                    <a:pt x="42" y="0"/>
                  </a:moveTo>
                  <a:lnTo>
                    <a:pt x="42" y="0"/>
                  </a:lnTo>
                  <a:cubicBezTo>
                    <a:pt x="21" y="1804"/>
                    <a:pt x="1" y="4803"/>
                    <a:pt x="74" y="5883"/>
                  </a:cubicBezTo>
                  <a:cubicBezTo>
                    <a:pt x="430" y="6439"/>
                    <a:pt x="724" y="6963"/>
                    <a:pt x="724" y="6963"/>
                  </a:cubicBezTo>
                  <a:cubicBezTo>
                    <a:pt x="913" y="6439"/>
                    <a:pt x="1049" y="5883"/>
                    <a:pt x="1112" y="5327"/>
                  </a:cubicBezTo>
                  <a:lnTo>
                    <a:pt x="263" y="1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4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03"/>
            <p:cNvSpPr/>
            <p:nvPr/>
          </p:nvSpPr>
          <p:spPr>
            <a:xfrm flipH="1">
              <a:off x="5082399" y="1985082"/>
              <a:ext cx="223302" cy="203296"/>
            </a:xfrm>
            <a:custGeom>
              <a:avLst/>
              <a:gdLst/>
              <a:ahLst/>
              <a:cxnLst/>
              <a:rect l="l" t="t" r="r" b="b"/>
              <a:pathLst>
                <a:path w="3661" h="3333" extrusionOk="0">
                  <a:moveTo>
                    <a:pt x="294" y="0"/>
                  </a:moveTo>
                  <a:cubicBezTo>
                    <a:pt x="294" y="0"/>
                    <a:pt x="221" y="1647"/>
                    <a:pt x="1" y="2433"/>
                  </a:cubicBezTo>
                  <a:cubicBezTo>
                    <a:pt x="885" y="3012"/>
                    <a:pt x="1676" y="3333"/>
                    <a:pt x="2360" y="3333"/>
                  </a:cubicBezTo>
                  <a:cubicBezTo>
                    <a:pt x="2852" y="3333"/>
                    <a:pt x="3287" y="3166"/>
                    <a:pt x="3661" y="2811"/>
                  </a:cubicBezTo>
                  <a:lnTo>
                    <a:pt x="3587" y="17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03"/>
            <p:cNvSpPr/>
            <p:nvPr/>
          </p:nvSpPr>
          <p:spPr>
            <a:xfrm flipH="1">
              <a:off x="5053610" y="2089324"/>
              <a:ext cx="281491" cy="154866"/>
            </a:xfrm>
            <a:custGeom>
              <a:avLst/>
              <a:gdLst/>
              <a:ahLst/>
              <a:cxnLst/>
              <a:rect l="l" t="t" r="r" b="b"/>
              <a:pathLst>
                <a:path w="4615" h="2539" extrusionOk="0">
                  <a:moveTo>
                    <a:pt x="609" y="1"/>
                  </a:moveTo>
                  <a:lnTo>
                    <a:pt x="1" y="829"/>
                  </a:lnTo>
                  <a:cubicBezTo>
                    <a:pt x="294" y="1500"/>
                    <a:pt x="1238" y="2035"/>
                    <a:pt x="2318" y="2538"/>
                  </a:cubicBezTo>
                  <a:lnTo>
                    <a:pt x="3262" y="1857"/>
                  </a:lnTo>
                  <a:lnTo>
                    <a:pt x="3954" y="2402"/>
                  </a:lnTo>
                  <a:cubicBezTo>
                    <a:pt x="4394" y="2066"/>
                    <a:pt x="4594" y="1668"/>
                    <a:pt x="4614" y="1364"/>
                  </a:cubicBezTo>
                  <a:lnTo>
                    <a:pt x="4153" y="420"/>
                  </a:lnTo>
                  <a:cubicBezTo>
                    <a:pt x="4153" y="420"/>
                    <a:pt x="4059" y="1353"/>
                    <a:pt x="3125" y="1406"/>
                  </a:cubicBezTo>
                  <a:cubicBezTo>
                    <a:pt x="3091" y="1407"/>
                    <a:pt x="3057" y="1408"/>
                    <a:pt x="3023" y="1408"/>
                  </a:cubicBezTo>
                  <a:cubicBezTo>
                    <a:pt x="1657" y="1408"/>
                    <a:pt x="609" y="1"/>
                    <a:pt x="609" y="1"/>
                  </a:cubicBezTo>
                  <a:close/>
                </a:path>
              </a:pathLst>
            </a:custGeom>
            <a:solidFill>
              <a:srgbClr val="ED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03"/>
            <p:cNvSpPr/>
            <p:nvPr/>
          </p:nvSpPr>
          <p:spPr>
            <a:xfrm flipH="1">
              <a:off x="5110516" y="2173742"/>
              <a:ext cx="65325" cy="81916"/>
            </a:xfrm>
            <a:custGeom>
              <a:avLst/>
              <a:gdLst/>
              <a:ahLst/>
              <a:cxnLst/>
              <a:rect l="l" t="t" r="r" b="b"/>
              <a:pathLst>
                <a:path w="1071" h="1343" extrusionOk="0">
                  <a:moveTo>
                    <a:pt x="913" y="1"/>
                  </a:moveTo>
                  <a:lnTo>
                    <a:pt x="273" y="43"/>
                  </a:lnTo>
                  <a:lnTo>
                    <a:pt x="1" y="955"/>
                  </a:lnTo>
                  <a:lnTo>
                    <a:pt x="567" y="1343"/>
                  </a:lnTo>
                  <a:lnTo>
                    <a:pt x="1070" y="840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332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03"/>
            <p:cNvSpPr/>
            <p:nvPr/>
          </p:nvSpPr>
          <p:spPr>
            <a:xfrm flipH="1">
              <a:off x="5010120" y="1708772"/>
              <a:ext cx="251421" cy="325225"/>
            </a:xfrm>
            <a:custGeom>
              <a:avLst/>
              <a:gdLst/>
              <a:ahLst/>
              <a:cxnLst/>
              <a:rect l="l" t="t" r="r" b="b"/>
              <a:pathLst>
                <a:path w="4122" h="5332" extrusionOk="0">
                  <a:moveTo>
                    <a:pt x="3608" y="0"/>
                  </a:moveTo>
                  <a:cubicBezTo>
                    <a:pt x="3293" y="566"/>
                    <a:pt x="1154" y="451"/>
                    <a:pt x="284" y="1007"/>
                  </a:cubicBezTo>
                  <a:cubicBezTo>
                    <a:pt x="32" y="2097"/>
                    <a:pt x="0" y="3555"/>
                    <a:pt x="210" y="5149"/>
                  </a:cubicBezTo>
                  <a:cubicBezTo>
                    <a:pt x="210" y="5149"/>
                    <a:pt x="1746" y="5332"/>
                    <a:pt x="2878" y="5332"/>
                  </a:cubicBezTo>
                  <a:cubicBezTo>
                    <a:pt x="3523" y="5332"/>
                    <a:pt x="4036" y="5273"/>
                    <a:pt x="4059" y="5086"/>
                  </a:cubicBezTo>
                  <a:cubicBezTo>
                    <a:pt x="4122" y="4614"/>
                    <a:pt x="3954" y="524"/>
                    <a:pt x="360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03"/>
            <p:cNvSpPr/>
            <p:nvPr/>
          </p:nvSpPr>
          <p:spPr>
            <a:xfrm flipH="1">
              <a:off x="4990297" y="1749761"/>
              <a:ext cx="341632" cy="414521"/>
            </a:xfrm>
            <a:custGeom>
              <a:avLst/>
              <a:gdLst/>
              <a:ahLst/>
              <a:cxnLst/>
              <a:rect l="l" t="t" r="r" b="b"/>
              <a:pathLst>
                <a:path w="5601" h="6796" extrusionOk="0">
                  <a:moveTo>
                    <a:pt x="1169" y="0"/>
                  </a:moveTo>
                  <a:cubicBezTo>
                    <a:pt x="897" y="0"/>
                    <a:pt x="536" y="387"/>
                    <a:pt x="536" y="387"/>
                  </a:cubicBezTo>
                  <a:lnTo>
                    <a:pt x="1" y="2904"/>
                  </a:lnTo>
                  <a:cubicBezTo>
                    <a:pt x="1" y="2904"/>
                    <a:pt x="85" y="5379"/>
                    <a:pt x="232" y="5526"/>
                  </a:cubicBezTo>
                  <a:cubicBezTo>
                    <a:pt x="378" y="5672"/>
                    <a:pt x="2255" y="6753"/>
                    <a:pt x="3357" y="6794"/>
                  </a:cubicBezTo>
                  <a:cubicBezTo>
                    <a:pt x="3374" y="6795"/>
                    <a:pt x="3392" y="6795"/>
                    <a:pt x="3410" y="6795"/>
                  </a:cubicBezTo>
                  <a:cubicBezTo>
                    <a:pt x="4504" y="6795"/>
                    <a:pt x="5601" y="5851"/>
                    <a:pt x="5601" y="5851"/>
                  </a:cubicBezTo>
                  <a:cubicBezTo>
                    <a:pt x="5601" y="5851"/>
                    <a:pt x="5538" y="3711"/>
                    <a:pt x="5485" y="3617"/>
                  </a:cubicBezTo>
                  <a:cubicBezTo>
                    <a:pt x="5433" y="3533"/>
                    <a:pt x="5213" y="3166"/>
                    <a:pt x="5213" y="3166"/>
                  </a:cubicBezTo>
                  <a:lnTo>
                    <a:pt x="5108" y="3376"/>
                  </a:lnTo>
                  <a:cubicBezTo>
                    <a:pt x="5059" y="3491"/>
                    <a:pt x="4939" y="3561"/>
                    <a:pt x="4819" y="3561"/>
                  </a:cubicBezTo>
                  <a:cubicBezTo>
                    <a:pt x="4785" y="3561"/>
                    <a:pt x="4752" y="3555"/>
                    <a:pt x="4720" y="3544"/>
                  </a:cubicBezTo>
                  <a:cubicBezTo>
                    <a:pt x="4512" y="3468"/>
                    <a:pt x="4305" y="3427"/>
                    <a:pt x="4090" y="3427"/>
                  </a:cubicBezTo>
                  <a:cubicBezTo>
                    <a:pt x="4066" y="3427"/>
                    <a:pt x="4042" y="3427"/>
                    <a:pt x="4017" y="3428"/>
                  </a:cubicBezTo>
                  <a:cubicBezTo>
                    <a:pt x="3792" y="3446"/>
                    <a:pt x="3354" y="3577"/>
                    <a:pt x="2906" y="3577"/>
                  </a:cubicBezTo>
                  <a:cubicBezTo>
                    <a:pt x="2559" y="3577"/>
                    <a:pt x="2206" y="3499"/>
                    <a:pt x="1941" y="3229"/>
                  </a:cubicBezTo>
                  <a:cubicBezTo>
                    <a:pt x="1731" y="3030"/>
                    <a:pt x="1595" y="450"/>
                    <a:pt x="1364" y="104"/>
                  </a:cubicBezTo>
                  <a:cubicBezTo>
                    <a:pt x="1312" y="29"/>
                    <a:pt x="1244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03"/>
            <p:cNvSpPr/>
            <p:nvPr/>
          </p:nvSpPr>
          <p:spPr>
            <a:xfrm flipH="1">
              <a:off x="5193715" y="1738050"/>
              <a:ext cx="138214" cy="411471"/>
            </a:xfrm>
            <a:custGeom>
              <a:avLst/>
              <a:gdLst/>
              <a:ahLst/>
              <a:cxnLst/>
              <a:rect l="l" t="t" r="r" b="b"/>
              <a:pathLst>
                <a:path w="2266" h="6746" extrusionOk="0">
                  <a:moveTo>
                    <a:pt x="955" y="0"/>
                  </a:moveTo>
                  <a:cubicBezTo>
                    <a:pt x="609" y="0"/>
                    <a:pt x="305" y="212"/>
                    <a:pt x="305" y="212"/>
                  </a:cubicBezTo>
                  <a:lnTo>
                    <a:pt x="1" y="3096"/>
                  </a:lnTo>
                  <a:cubicBezTo>
                    <a:pt x="1" y="3096"/>
                    <a:pt x="85" y="5571"/>
                    <a:pt x="232" y="5718"/>
                  </a:cubicBezTo>
                  <a:cubicBezTo>
                    <a:pt x="337" y="5822"/>
                    <a:pt x="1312" y="6399"/>
                    <a:pt x="2266" y="6745"/>
                  </a:cubicBezTo>
                  <a:cubicBezTo>
                    <a:pt x="1752" y="5906"/>
                    <a:pt x="1375" y="4994"/>
                    <a:pt x="1144" y="4040"/>
                  </a:cubicBezTo>
                  <a:cubicBezTo>
                    <a:pt x="798" y="2624"/>
                    <a:pt x="1249" y="1366"/>
                    <a:pt x="1511" y="254"/>
                  </a:cubicBezTo>
                  <a:cubicBezTo>
                    <a:pt x="1341" y="63"/>
                    <a:pt x="1142" y="0"/>
                    <a:pt x="955" y="0"/>
                  </a:cubicBezTo>
                  <a:close/>
                </a:path>
              </a:pathLst>
            </a:custGeom>
            <a:solidFill>
              <a:srgbClr val="2B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03"/>
            <p:cNvSpPr/>
            <p:nvPr/>
          </p:nvSpPr>
          <p:spPr>
            <a:xfrm flipH="1">
              <a:off x="5307532" y="1854917"/>
              <a:ext cx="92773" cy="102715"/>
            </a:xfrm>
            <a:custGeom>
              <a:avLst/>
              <a:gdLst/>
              <a:ahLst/>
              <a:cxnLst/>
              <a:rect l="l" t="t" r="r" b="b"/>
              <a:pathLst>
                <a:path w="1521" h="1684" extrusionOk="0">
                  <a:moveTo>
                    <a:pt x="768" y="1"/>
                  </a:moveTo>
                  <a:cubicBezTo>
                    <a:pt x="394" y="1"/>
                    <a:pt x="1" y="367"/>
                    <a:pt x="52" y="677"/>
                  </a:cubicBezTo>
                  <a:cubicBezTo>
                    <a:pt x="105" y="1065"/>
                    <a:pt x="860" y="1610"/>
                    <a:pt x="1269" y="1683"/>
                  </a:cubicBezTo>
                  <a:cubicBezTo>
                    <a:pt x="1269" y="1683"/>
                    <a:pt x="1520" y="1589"/>
                    <a:pt x="1520" y="1421"/>
                  </a:cubicBezTo>
                  <a:cubicBezTo>
                    <a:pt x="1520" y="1264"/>
                    <a:pt x="1426" y="278"/>
                    <a:pt x="1007" y="58"/>
                  </a:cubicBezTo>
                  <a:cubicBezTo>
                    <a:pt x="931" y="18"/>
                    <a:pt x="850" y="1"/>
                    <a:pt x="76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03"/>
            <p:cNvSpPr/>
            <p:nvPr/>
          </p:nvSpPr>
          <p:spPr>
            <a:xfrm flipH="1">
              <a:off x="3509581" y="3566882"/>
              <a:ext cx="1430207" cy="81916"/>
            </a:xfrm>
            <a:custGeom>
              <a:avLst/>
              <a:gdLst/>
              <a:ahLst/>
              <a:cxnLst/>
              <a:rect l="l" t="t" r="r" b="b"/>
              <a:pathLst>
                <a:path w="23448" h="1343" extrusionOk="0">
                  <a:moveTo>
                    <a:pt x="0" y="0"/>
                  </a:moveTo>
                  <a:lnTo>
                    <a:pt x="0" y="1342"/>
                  </a:lnTo>
                  <a:lnTo>
                    <a:pt x="23447" y="1342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rgbClr val="4D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03"/>
            <p:cNvSpPr/>
            <p:nvPr/>
          </p:nvSpPr>
          <p:spPr>
            <a:xfrm flipH="1">
              <a:off x="4439567" y="3566882"/>
              <a:ext cx="294300" cy="81916"/>
            </a:xfrm>
            <a:custGeom>
              <a:avLst/>
              <a:gdLst/>
              <a:ahLst/>
              <a:cxnLst/>
              <a:rect l="l" t="t" r="r" b="b"/>
              <a:pathLst>
                <a:path w="4825" h="1343" extrusionOk="0">
                  <a:moveTo>
                    <a:pt x="598" y="0"/>
                  </a:moveTo>
                  <a:lnTo>
                    <a:pt x="1" y="1342"/>
                  </a:lnTo>
                  <a:lnTo>
                    <a:pt x="4227" y="134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03"/>
            <p:cNvSpPr/>
            <p:nvPr/>
          </p:nvSpPr>
          <p:spPr>
            <a:xfrm flipH="1">
              <a:off x="3509571" y="3566882"/>
              <a:ext cx="646728" cy="81916"/>
            </a:xfrm>
            <a:custGeom>
              <a:avLst/>
              <a:gdLst/>
              <a:ahLst/>
              <a:cxnLst/>
              <a:rect l="l" t="t" r="r" b="b"/>
              <a:pathLst>
                <a:path w="10603" h="1343" extrusionOk="0">
                  <a:moveTo>
                    <a:pt x="1" y="0"/>
                  </a:moveTo>
                  <a:lnTo>
                    <a:pt x="1" y="1342"/>
                  </a:lnTo>
                  <a:lnTo>
                    <a:pt x="10602" y="1342"/>
                  </a:lnTo>
                  <a:lnTo>
                    <a:pt x="10602" y="0"/>
                  </a:lnTo>
                  <a:close/>
                </a:path>
              </a:pathLst>
            </a:custGeom>
            <a:solidFill>
              <a:srgbClr val="62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03"/>
            <p:cNvSpPr/>
            <p:nvPr/>
          </p:nvSpPr>
          <p:spPr>
            <a:xfrm flipH="1">
              <a:off x="5324794" y="1880292"/>
              <a:ext cx="50870" cy="56237"/>
            </a:xfrm>
            <a:custGeom>
              <a:avLst/>
              <a:gdLst/>
              <a:ahLst/>
              <a:cxnLst/>
              <a:rect l="l" t="t" r="r" b="b"/>
              <a:pathLst>
                <a:path w="834" h="922" extrusionOk="0">
                  <a:moveTo>
                    <a:pt x="424" y="0"/>
                  </a:moveTo>
                  <a:cubicBezTo>
                    <a:pt x="222" y="0"/>
                    <a:pt x="0" y="195"/>
                    <a:pt x="26" y="376"/>
                  </a:cubicBezTo>
                  <a:cubicBezTo>
                    <a:pt x="57" y="586"/>
                    <a:pt x="477" y="879"/>
                    <a:pt x="697" y="921"/>
                  </a:cubicBezTo>
                  <a:cubicBezTo>
                    <a:pt x="697" y="921"/>
                    <a:pt x="833" y="879"/>
                    <a:pt x="833" y="785"/>
                  </a:cubicBezTo>
                  <a:cubicBezTo>
                    <a:pt x="833" y="691"/>
                    <a:pt x="770" y="156"/>
                    <a:pt x="550" y="30"/>
                  </a:cubicBezTo>
                  <a:cubicBezTo>
                    <a:pt x="511" y="9"/>
                    <a:pt x="468" y="0"/>
                    <a:pt x="424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03"/>
            <p:cNvSpPr/>
            <p:nvPr/>
          </p:nvSpPr>
          <p:spPr>
            <a:xfrm flipH="1">
              <a:off x="5324183" y="1909326"/>
              <a:ext cx="30741" cy="34218"/>
            </a:xfrm>
            <a:custGeom>
              <a:avLst/>
              <a:gdLst/>
              <a:ahLst/>
              <a:cxnLst/>
              <a:rect l="l" t="t" r="r" b="b"/>
              <a:pathLst>
                <a:path w="504" h="561" extrusionOk="0">
                  <a:moveTo>
                    <a:pt x="248" y="1"/>
                  </a:moveTo>
                  <a:cubicBezTo>
                    <a:pt x="125" y="1"/>
                    <a:pt x="17" y="89"/>
                    <a:pt x="0" y="225"/>
                  </a:cubicBezTo>
                  <a:cubicBezTo>
                    <a:pt x="32" y="351"/>
                    <a:pt x="294" y="540"/>
                    <a:pt x="420" y="561"/>
                  </a:cubicBezTo>
                  <a:cubicBezTo>
                    <a:pt x="420" y="561"/>
                    <a:pt x="504" y="540"/>
                    <a:pt x="504" y="487"/>
                  </a:cubicBezTo>
                  <a:cubicBezTo>
                    <a:pt x="504" y="424"/>
                    <a:pt x="472" y="89"/>
                    <a:pt x="336" y="15"/>
                  </a:cubicBezTo>
                  <a:cubicBezTo>
                    <a:pt x="307" y="6"/>
                    <a:pt x="277" y="1"/>
                    <a:pt x="24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03"/>
            <p:cNvSpPr/>
            <p:nvPr/>
          </p:nvSpPr>
          <p:spPr>
            <a:xfrm flipH="1">
              <a:off x="5033418" y="1837290"/>
              <a:ext cx="73316" cy="137787"/>
            </a:xfrm>
            <a:custGeom>
              <a:avLst/>
              <a:gdLst/>
              <a:ahLst/>
              <a:cxnLst/>
              <a:rect l="l" t="t" r="r" b="b"/>
              <a:pathLst>
                <a:path w="1202" h="2259" extrusionOk="0">
                  <a:moveTo>
                    <a:pt x="294" y="1"/>
                  </a:moveTo>
                  <a:lnTo>
                    <a:pt x="189" y="85"/>
                  </a:lnTo>
                  <a:cubicBezTo>
                    <a:pt x="189" y="85"/>
                    <a:pt x="283" y="1616"/>
                    <a:pt x="189" y="1616"/>
                  </a:cubicBezTo>
                  <a:cubicBezTo>
                    <a:pt x="84" y="1616"/>
                    <a:pt x="0" y="1983"/>
                    <a:pt x="74" y="2046"/>
                  </a:cubicBezTo>
                  <a:cubicBezTo>
                    <a:pt x="128" y="2092"/>
                    <a:pt x="723" y="2258"/>
                    <a:pt x="1024" y="2258"/>
                  </a:cubicBezTo>
                  <a:cubicBezTo>
                    <a:pt x="1131" y="2258"/>
                    <a:pt x="1201" y="2237"/>
                    <a:pt x="1196" y="2182"/>
                  </a:cubicBezTo>
                  <a:cubicBezTo>
                    <a:pt x="1164" y="1983"/>
                    <a:pt x="535" y="473"/>
                    <a:pt x="294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03"/>
            <p:cNvSpPr/>
            <p:nvPr/>
          </p:nvSpPr>
          <p:spPr>
            <a:xfrm flipH="1">
              <a:off x="3804419" y="3566882"/>
              <a:ext cx="262949" cy="81916"/>
            </a:xfrm>
            <a:custGeom>
              <a:avLst/>
              <a:gdLst/>
              <a:ahLst/>
              <a:cxnLst/>
              <a:rect l="l" t="t" r="r" b="b"/>
              <a:pathLst>
                <a:path w="4311" h="1343" extrusionOk="0">
                  <a:moveTo>
                    <a:pt x="808" y="0"/>
                  </a:moveTo>
                  <a:lnTo>
                    <a:pt x="0" y="1342"/>
                  </a:lnTo>
                  <a:lnTo>
                    <a:pt x="3513" y="1342"/>
                  </a:lnTo>
                  <a:lnTo>
                    <a:pt x="4310" y="0"/>
                  </a:lnTo>
                  <a:close/>
                </a:path>
              </a:pathLst>
            </a:custGeom>
            <a:solidFill>
              <a:srgbClr val="89A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03"/>
            <p:cNvSpPr/>
            <p:nvPr/>
          </p:nvSpPr>
          <p:spPr>
            <a:xfrm flipH="1">
              <a:off x="3619601" y="3566882"/>
              <a:ext cx="134372" cy="81916"/>
            </a:xfrm>
            <a:custGeom>
              <a:avLst/>
              <a:gdLst/>
              <a:ahLst/>
              <a:cxnLst/>
              <a:rect l="l" t="t" r="r" b="b"/>
              <a:pathLst>
                <a:path w="2203" h="1343" extrusionOk="0">
                  <a:moveTo>
                    <a:pt x="756" y="0"/>
                  </a:moveTo>
                  <a:lnTo>
                    <a:pt x="1" y="1342"/>
                  </a:lnTo>
                  <a:lnTo>
                    <a:pt x="1448" y="134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89A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03"/>
            <p:cNvSpPr/>
            <p:nvPr/>
          </p:nvSpPr>
          <p:spPr>
            <a:xfrm flipH="1">
              <a:off x="4905876" y="2530688"/>
              <a:ext cx="107473" cy="93444"/>
            </a:xfrm>
            <a:custGeom>
              <a:avLst/>
              <a:gdLst/>
              <a:ahLst/>
              <a:cxnLst/>
              <a:rect l="l" t="t" r="r" b="b"/>
              <a:pathLst>
                <a:path w="1762" h="1532" extrusionOk="0">
                  <a:moveTo>
                    <a:pt x="0" y="0"/>
                  </a:moveTo>
                  <a:lnTo>
                    <a:pt x="0" y="1521"/>
                  </a:lnTo>
                  <a:lnTo>
                    <a:pt x="1762" y="1531"/>
                  </a:lnTo>
                  <a:lnTo>
                    <a:pt x="1762" y="1531"/>
                  </a:lnTo>
                  <a:lnTo>
                    <a:pt x="1751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03"/>
            <p:cNvSpPr/>
            <p:nvPr/>
          </p:nvSpPr>
          <p:spPr>
            <a:xfrm flipH="1">
              <a:off x="4897520" y="2522332"/>
              <a:ext cx="102410" cy="87711"/>
            </a:xfrm>
            <a:custGeom>
              <a:avLst/>
              <a:gdLst/>
              <a:ahLst/>
              <a:cxnLst/>
              <a:rect l="l" t="t" r="r" b="b"/>
              <a:pathLst>
                <a:path w="1679" h="1438" extrusionOk="0">
                  <a:moveTo>
                    <a:pt x="0" y="1"/>
                  </a:moveTo>
                  <a:lnTo>
                    <a:pt x="11" y="1427"/>
                  </a:lnTo>
                  <a:lnTo>
                    <a:pt x="1678" y="1437"/>
                  </a:lnTo>
                  <a:lnTo>
                    <a:pt x="1678" y="1437"/>
                  </a:lnTo>
                  <a:lnTo>
                    <a:pt x="166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03"/>
            <p:cNvSpPr/>
            <p:nvPr/>
          </p:nvSpPr>
          <p:spPr>
            <a:xfrm flipH="1">
              <a:off x="4936556" y="2505070"/>
              <a:ext cx="22446" cy="39708"/>
            </a:xfrm>
            <a:custGeom>
              <a:avLst/>
              <a:gdLst/>
              <a:ahLst/>
              <a:cxnLst/>
              <a:rect l="l" t="t" r="r" b="b"/>
              <a:pathLst>
                <a:path w="368" h="651" extrusionOk="0">
                  <a:moveTo>
                    <a:pt x="0" y="1"/>
                  </a:moveTo>
                  <a:lnTo>
                    <a:pt x="11" y="640"/>
                  </a:lnTo>
                  <a:lnTo>
                    <a:pt x="367" y="651"/>
                  </a:lnTo>
                  <a:lnTo>
                    <a:pt x="367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03"/>
            <p:cNvSpPr/>
            <p:nvPr/>
          </p:nvSpPr>
          <p:spPr>
            <a:xfrm flipH="1">
              <a:off x="4960893" y="2531969"/>
              <a:ext cx="28790" cy="44831"/>
            </a:xfrm>
            <a:custGeom>
              <a:avLst/>
              <a:gdLst/>
              <a:ahLst/>
              <a:cxnLst/>
              <a:rect l="l" t="t" r="r" b="b"/>
              <a:pathLst>
                <a:path w="472" h="735" extrusionOk="0">
                  <a:moveTo>
                    <a:pt x="0" y="0"/>
                  </a:moveTo>
                  <a:lnTo>
                    <a:pt x="0" y="724"/>
                  </a:lnTo>
                  <a:lnTo>
                    <a:pt x="472" y="734"/>
                  </a:lnTo>
                  <a:lnTo>
                    <a:pt x="47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03"/>
            <p:cNvSpPr/>
            <p:nvPr/>
          </p:nvSpPr>
          <p:spPr>
            <a:xfrm flipH="1">
              <a:off x="5122715" y="2205764"/>
              <a:ext cx="23727" cy="65935"/>
            </a:xfrm>
            <a:custGeom>
              <a:avLst/>
              <a:gdLst/>
              <a:ahLst/>
              <a:cxnLst/>
              <a:rect l="l" t="t" r="r" b="b"/>
              <a:pathLst>
                <a:path w="389" h="1081" extrusionOk="0">
                  <a:moveTo>
                    <a:pt x="11" y="0"/>
                  </a:moveTo>
                  <a:cubicBezTo>
                    <a:pt x="11" y="325"/>
                    <a:pt x="11" y="692"/>
                    <a:pt x="1" y="1080"/>
                  </a:cubicBezTo>
                  <a:cubicBezTo>
                    <a:pt x="127" y="1038"/>
                    <a:pt x="253" y="1007"/>
                    <a:pt x="389" y="996"/>
                  </a:cubicBezTo>
                  <a:lnTo>
                    <a:pt x="232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2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03"/>
            <p:cNvSpPr/>
            <p:nvPr/>
          </p:nvSpPr>
          <p:spPr>
            <a:xfrm flipH="1">
              <a:off x="5416288" y="2686105"/>
              <a:ext cx="122844" cy="120282"/>
            </a:xfrm>
            <a:custGeom>
              <a:avLst/>
              <a:gdLst/>
              <a:ahLst/>
              <a:cxnLst/>
              <a:rect l="l" t="t" r="r" b="b"/>
              <a:pathLst>
                <a:path w="2014" h="1972" extrusionOk="0">
                  <a:moveTo>
                    <a:pt x="2014" y="0"/>
                  </a:moveTo>
                  <a:lnTo>
                    <a:pt x="0" y="955"/>
                  </a:lnTo>
                  <a:lnTo>
                    <a:pt x="325" y="1972"/>
                  </a:lnTo>
                  <a:cubicBezTo>
                    <a:pt x="797" y="1238"/>
                    <a:pt x="1364" y="577"/>
                    <a:pt x="2014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03"/>
            <p:cNvSpPr/>
            <p:nvPr/>
          </p:nvSpPr>
          <p:spPr>
            <a:xfrm flipH="1">
              <a:off x="5462339" y="2682872"/>
              <a:ext cx="72950" cy="71059"/>
            </a:xfrm>
            <a:custGeom>
              <a:avLst/>
              <a:gdLst/>
              <a:ahLst/>
              <a:cxnLst/>
              <a:rect l="l" t="t" r="r" b="b"/>
              <a:pathLst>
                <a:path w="1196" h="1165" extrusionOk="0">
                  <a:moveTo>
                    <a:pt x="1196" y="1"/>
                  </a:moveTo>
                  <a:lnTo>
                    <a:pt x="0" y="567"/>
                  </a:lnTo>
                  <a:lnTo>
                    <a:pt x="200" y="1165"/>
                  </a:lnTo>
                  <a:cubicBezTo>
                    <a:pt x="472" y="735"/>
                    <a:pt x="808" y="336"/>
                    <a:pt x="1196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03"/>
            <p:cNvSpPr/>
            <p:nvPr/>
          </p:nvSpPr>
          <p:spPr>
            <a:xfrm flipH="1">
              <a:off x="5432268" y="2758385"/>
              <a:ext cx="79354" cy="51846"/>
            </a:xfrm>
            <a:custGeom>
              <a:avLst/>
              <a:gdLst/>
              <a:ahLst/>
              <a:cxnLst/>
              <a:rect l="l" t="t" r="r" b="b"/>
              <a:pathLst>
                <a:path w="1301" h="850" extrusionOk="0">
                  <a:moveTo>
                    <a:pt x="1301" y="0"/>
                  </a:moveTo>
                  <a:lnTo>
                    <a:pt x="0" y="221"/>
                  </a:lnTo>
                  <a:lnTo>
                    <a:pt x="21" y="850"/>
                  </a:lnTo>
                  <a:cubicBezTo>
                    <a:pt x="409" y="504"/>
                    <a:pt x="839" y="221"/>
                    <a:pt x="1301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03"/>
            <p:cNvSpPr/>
            <p:nvPr/>
          </p:nvSpPr>
          <p:spPr>
            <a:xfrm flipH="1">
              <a:off x="5137415" y="1854552"/>
              <a:ext cx="30741" cy="52578"/>
            </a:xfrm>
            <a:custGeom>
              <a:avLst/>
              <a:gdLst/>
              <a:ahLst/>
              <a:cxnLst/>
              <a:rect l="l" t="t" r="r" b="b"/>
              <a:pathLst>
                <a:path w="504" h="862" extrusionOk="0">
                  <a:moveTo>
                    <a:pt x="222" y="1"/>
                  </a:moveTo>
                  <a:cubicBezTo>
                    <a:pt x="218" y="1"/>
                    <a:pt x="214" y="1"/>
                    <a:pt x="210" y="1"/>
                  </a:cubicBezTo>
                  <a:cubicBezTo>
                    <a:pt x="84" y="12"/>
                    <a:pt x="0" y="211"/>
                    <a:pt x="21" y="452"/>
                  </a:cubicBezTo>
                  <a:cubicBezTo>
                    <a:pt x="42" y="677"/>
                    <a:pt x="152" y="861"/>
                    <a:pt x="283" y="861"/>
                  </a:cubicBezTo>
                  <a:cubicBezTo>
                    <a:pt x="287" y="861"/>
                    <a:pt x="290" y="861"/>
                    <a:pt x="294" y="861"/>
                  </a:cubicBezTo>
                  <a:cubicBezTo>
                    <a:pt x="420" y="850"/>
                    <a:pt x="504" y="651"/>
                    <a:pt x="483" y="410"/>
                  </a:cubicBezTo>
                  <a:cubicBezTo>
                    <a:pt x="462" y="176"/>
                    <a:pt x="353" y="1"/>
                    <a:pt x="222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03"/>
            <p:cNvSpPr/>
            <p:nvPr/>
          </p:nvSpPr>
          <p:spPr>
            <a:xfrm flipH="1">
              <a:off x="5028660" y="1832166"/>
              <a:ext cx="28851" cy="52517"/>
            </a:xfrm>
            <a:custGeom>
              <a:avLst/>
              <a:gdLst/>
              <a:ahLst/>
              <a:cxnLst/>
              <a:rect l="l" t="t" r="r" b="b"/>
              <a:pathLst>
                <a:path w="473" h="861" extrusionOk="0">
                  <a:moveTo>
                    <a:pt x="231" y="1"/>
                  </a:moveTo>
                  <a:cubicBezTo>
                    <a:pt x="105" y="1"/>
                    <a:pt x="1" y="200"/>
                    <a:pt x="1" y="431"/>
                  </a:cubicBezTo>
                  <a:cubicBezTo>
                    <a:pt x="1" y="672"/>
                    <a:pt x="105" y="861"/>
                    <a:pt x="231" y="861"/>
                  </a:cubicBezTo>
                  <a:cubicBezTo>
                    <a:pt x="368" y="861"/>
                    <a:pt x="472" y="672"/>
                    <a:pt x="472" y="431"/>
                  </a:cubicBezTo>
                  <a:cubicBezTo>
                    <a:pt x="472" y="200"/>
                    <a:pt x="368" y="1"/>
                    <a:pt x="23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03"/>
            <p:cNvSpPr/>
            <p:nvPr/>
          </p:nvSpPr>
          <p:spPr>
            <a:xfrm flipH="1">
              <a:off x="5130340" y="1789103"/>
              <a:ext cx="85820" cy="73621"/>
            </a:xfrm>
            <a:custGeom>
              <a:avLst/>
              <a:gdLst/>
              <a:ahLst/>
              <a:cxnLst/>
              <a:rect l="l" t="t" r="r" b="b"/>
              <a:pathLst>
                <a:path w="1407" h="1207" extrusionOk="0">
                  <a:moveTo>
                    <a:pt x="1176" y="0"/>
                  </a:moveTo>
                  <a:cubicBezTo>
                    <a:pt x="956" y="0"/>
                    <a:pt x="124" y="433"/>
                    <a:pt x="64" y="592"/>
                  </a:cubicBezTo>
                  <a:cubicBezTo>
                    <a:pt x="1" y="759"/>
                    <a:pt x="74" y="1105"/>
                    <a:pt x="190" y="1189"/>
                  </a:cubicBezTo>
                  <a:cubicBezTo>
                    <a:pt x="204" y="1201"/>
                    <a:pt x="233" y="1206"/>
                    <a:pt x="274" y="1206"/>
                  </a:cubicBezTo>
                  <a:cubicBezTo>
                    <a:pt x="528" y="1206"/>
                    <a:pt x="1219" y="985"/>
                    <a:pt x="1364" y="623"/>
                  </a:cubicBezTo>
                  <a:cubicBezTo>
                    <a:pt x="1406" y="529"/>
                    <a:pt x="1364" y="67"/>
                    <a:pt x="1207" y="4"/>
                  </a:cubicBezTo>
                  <a:cubicBezTo>
                    <a:pt x="1199" y="2"/>
                    <a:pt x="1188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03"/>
            <p:cNvSpPr/>
            <p:nvPr/>
          </p:nvSpPr>
          <p:spPr>
            <a:xfrm flipH="1">
              <a:off x="5004994" y="1774464"/>
              <a:ext cx="85759" cy="52883"/>
            </a:xfrm>
            <a:custGeom>
              <a:avLst/>
              <a:gdLst/>
              <a:ahLst/>
              <a:cxnLst/>
              <a:rect l="l" t="t" r="r" b="b"/>
              <a:pathLst>
                <a:path w="1406" h="867" extrusionOk="0">
                  <a:moveTo>
                    <a:pt x="356" y="0"/>
                  </a:moveTo>
                  <a:cubicBezTo>
                    <a:pt x="257" y="0"/>
                    <a:pt x="181" y="10"/>
                    <a:pt x="147" y="35"/>
                  </a:cubicBezTo>
                  <a:cubicBezTo>
                    <a:pt x="0" y="140"/>
                    <a:pt x="95" y="611"/>
                    <a:pt x="158" y="685"/>
                  </a:cubicBezTo>
                  <a:cubicBezTo>
                    <a:pt x="284" y="820"/>
                    <a:pt x="508" y="866"/>
                    <a:pt x="728" y="866"/>
                  </a:cubicBezTo>
                  <a:cubicBezTo>
                    <a:pt x="1018" y="866"/>
                    <a:pt x="1301" y="786"/>
                    <a:pt x="1343" y="727"/>
                  </a:cubicBezTo>
                  <a:cubicBezTo>
                    <a:pt x="1405" y="559"/>
                    <a:pt x="1395" y="370"/>
                    <a:pt x="1322" y="202"/>
                  </a:cubicBezTo>
                  <a:cubicBezTo>
                    <a:pt x="1257" y="114"/>
                    <a:pt x="684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03"/>
            <p:cNvSpPr/>
            <p:nvPr/>
          </p:nvSpPr>
          <p:spPr>
            <a:xfrm flipH="1">
              <a:off x="5071541" y="1983801"/>
              <a:ext cx="120282" cy="82709"/>
            </a:xfrm>
            <a:custGeom>
              <a:avLst/>
              <a:gdLst/>
              <a:ahLst/>
              <a:cxnLst/>
              <a:rect l="l" t="t" r="r" b="b"/>
              <a:pathLst>
                <a:path w="1972" h="1356" extrusionOk="0">
                  <a:moveTo>
                    <a:pt x="1972" y="0"/>
                  </a:moveTo>
                  <a:cubicBezTo>
                    <a:pt x="1972" y="0"/>
                    <a:pt x="1345" y="133"/>
                    <a:pt x="701" y="133"/>
                  </a:cubicBezTo>
                  <a:cubicBezTo>
                    <a:pt x="459" y="133"/>
                    <a:pt x="215" y="115"/>
                    <a:pt x="0" y="63"/>
                  </a:cubicBezTo>
                  <a:lnTo>
                    <a:pt x="0" y="63"/>
                  </a:lnTo>
                  <a:cubicBezTo>
                    <a:pt x="0" y="63"/>
                    <a:pt x="158" y="1070"/>
                    <a:pt x="409" y="1227"/>
                  </a:cubicBezTo>
                  <a:cubicBezTo>
                    <a:pt x="539" y="1314"/>
                    <a:pt x="826" y="1356"/>
                    <a:pt x="1103" y="1356"/>
                  </a:cubicBezTo>
                  <a:cubicBezTo>
                    <a:pt x="1363" y="1356"/>
                    <a:pt x="1614" y="1319"/>
                    <a:pt x="1720" y="1248"/>
                  </a:cubicBezTo>
                  <a:cubicBezTo>
                    <a:pt x="1940" y="1091"/>
                    <a:pt x="1972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03"/>
            <p:cNvSpPr/>
            <p:nvPr/>
          </p:nvSpPr>
          <p:spPr>
            <a:xfrm flipH="1">
              <a:off x="5075993" y="1988925"/>
              <a:ext cx="108144" cy="71608"/>
            </a:xfrm>
            <a:custGeom>
              <a:avLst/>
              <a:gdLst/>
              <a:ahLst/>
              <a:cxnLst/>
              <a:rect l="l" t="t" r="r" b="b"/>
              <a:pathLst>
                <a:path w="1773" h="1174" extrusionOk="0">
                  <a:moveTo>
                    <a:pt x="1772" y="0"/>
                  </a:moveTo>
                  <a:cubicBezTo>
                    <a:pt x="1772" y="0"/>
                    <a:pt x="1171" y="124"/>
                    <a:pt x="574" y="124"/>
                  </a:cubicBezTo>
                  <a:cubicBezTo>
                    <a:pt x="375" y="124"/>
                    <a:pt x="176" y="110"/>
                    <a:pt x="0" y="74"/>
                  </a:cubicBezTo>
                  <a:lnTo>
                    <a:pt x="0" y="74"/>
                  </a:lnTo>
                  <a:cubicBezTo>
                    <a:pt x="0" y="74"/>
                    <a:pt x="147" y="892"/>
                    <a:pt x="367" y="1017"/>
                  </a:cubicBezTo>
                  <a:cubicBezTo>
                    <a:pt x="505" y="1107"/>
                    <a:pt x="859" y="1174"/>
                    <a:pt x="1142" y="1174"/>
                  </a:cubicBezTo>
                  <a:cubicBezTo>
                    <a:pt x="1291" y="1174"/>
                    <a:pt x="1421" y="1155"/>
                    <a:pt x="1489" y="1112"/>
                  </a:cubicBezTo>
                  <a:cubicBezTo>
                    <a:pt x="1689" y="986"/>
                    <a:pt x="1772" y="0"/>
                    <a:pt x="1772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03"/>
            <p:cNvSpPr/>
            <p:nvPr/>
          </p:nvSpPr>
          <p:spPr>
            <a:xfrm flipH="1">
              <a:off x="5115030" y="2007468"/>
              <a:ext cx="67826" cy="16957"/>
            </a:xfrm>
            <a:custGeom>
              <a:avLst/>
              <a:gdLst/>
              <a:ahLst/>
              <a:cxnLst/>
              <a:rect l="l" t="t" r="r" b="b"/>
              <a:pathLst>
                <a:path w="1112" h="278" extrusionOk="0">
                  <a:moveTo>
                    <a:pt x="0" y="0"/>
                  </a:moveTo>
                  <a:lnTo>
                    <a:pt x="63" y="252"/>
                  </a:lnTo>
                  <a:cubicBezTo>
                    <a:pt x="208" y="269"/>
                    <a:pt x="354" y="278"/>
                    <a:pt x="500" y="278"/>
                  </a:cubicBezTo>
                  <a:cubicBezTo>
                    <a:pt x="705" y="278"/>
                    <a:pt x="910" y="262"/>
                    <a:pt x="1112" y="231"/>
                  </a:cubicBezTo>
                  <a:cubicBezTo>
                    <a:pt x="734" y="210"/>
                    <a:pt x="357" y="1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6" name="Google Shape;7436;p103"/>
            <p:cNvGrpSpPr/>
            <p:nvPr/>
          </p:nvGrpSpPr>
          <p:grpSpPr>
            <a:xfrm flipH="1">
              <a:off x="5145487" y="4545937"/>
              <a:ext cx="243968" cy="50194"/>
              <a:chOff x="-200901" y="2996964"/>
              <a:chExt cx="277458" cy="57084"/>
            </a:xfrm>
          </p:grpSpPr>
          <p:sp>
            <p:nvSpPr>
              <p:cNvPr id="7437" name="Google Shape;7437;p103"/>
              <p:cNvSpPr/>
              <p:nvPr/>
            </p:nvSpPr>
            <p:spPr>
              <a:xfrm>
                <a:off x="-78960" y="2996964"/>
                <a:ext cx="155517" cy="57084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555" extrusionOk="0">
                    <a:moveTo>
                      <a:pt x="2405" y="0"/>
                    </a:moveTo>
                    <a:cubicBezTo>
                      <a:pt x="2205" y="0"/>
                      <a:pt x="2041" y="31"/>
                      <a:pt x="1920" y="99"/>
                    </a:cubicBezTo>
                    <a:cubicBezTo>
                      <a:pt x="725" y="781"/>
                      <a:pt x="0" y="3554"/>
                      <a:pt x="0" y="3554"/>
                    </a:cubicBezTo>
                    <a:lnTo>
                      <a:pt x="9684" y="3554"/>
                    </a:lnTo>
                    <a:cubicBezTo>
                      <a:pt x="8348" y="2256"/>
                      <a:pt x="4106" y="0"/>
                      <a:pt x="2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103"/>
              <p:cNvSpPr/>
              <p:nvPr/>
            </p:nvSpPr>
            <p:spPr>
              <a:xfrm>
                <a:off x="-200901" y="2996964"/>
                <a:ext cx="132908" cy="57084"/>
              </a:xfrm>
              <a:custGeom>
                <a:avLst/>
                <a:gdLst/>
                <a:ahLst/>
                <a:cxnLst/>
                <a:rect l="l" t="t" r="r" b="b"/>
                <a:pathLst>
                  <a:path w="8277" h="3555" extrusionOk="0">
                    <a:moveTo>
                      <a:pt x="6368" y="0"/>
                    </a:moveTo>
                    <a:cubicBezTo>
                      <a:pt x="4686" y="0"/>
                      <a:pt x="993" y="2256"/>
                      <a:pt x="1" y="3554"/>
                    </a:cubicBezTo>
                    <a:lnTo>
                      <a:pt x="8277" y="3554"/>
                    </a:lnTo>
                    <a:cubicBezTo>
                      <a:pt x="8277" y="3554"/>
                      <a:pt x="8106" y="781"/>
                      <a:pt x="6869" y="99"/>
                    </a:cubicBezTo>
                    <a:cubicBezTo>
                      <a:pt x="6735" y="31"/>
                      <a:pt x="6565" y="0"/>
                      <a:pt x="6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9" name="Google Shape;7439;p103"/>
          <p:cNvGrpSpPr/>
          <p:nvPr/>
        </p:nvGrpSpPr>
        <p:grpSpPr>
          <a:xfrm flipH="1">
            <a:off x="6312594" y="1699924"/>
            <a:ext cx="2481420" cy="3110890"/>
            <a:chOff x="-5413750" y="-2075332"/>
            <a:chExt cx="2485148" cy="3115563"/>
          </a:xfrm>
        </p:grpSpPr>
        <p:sp>
          <p:nvSpPr>
            <p:cNvPr id="7440" name="Google Shape;7440;p103"/>
            <p:cNvSpPr/>
            <p:nvPr/>
          </p:nvSpPr>
          <p:spPr>
            <a:xfrm>
              <a:off x="-5230000" y="-1914324"/>
              <a:ext cx="2004431" cy="2918032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03"/>
            <p:cNvSpPr/>
            <p:nvPr/>
          </p:nvSpPr>
          <p:spPr>
            <a:xfrm>
              <a:off x="-5220874" y="-1887019"/>
              <a:ext cx="1986179" cy="99588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03"/>
            <p:cNvSpPr/>
            <p:nvPr/>
          </p:nvSpPr>
          <p:spPr>
            <a:xfrm>
              <a:off x="-3742111" y="211510"/>
              <a:ext cx="78294" cy="200624"/>
            </a:xfrm>
            <a:custGeom>
              <a:avLst/>
              <a:gdLst/>
              <a:ahLst/>
              <a:cxnLst/>
              <a:rect l="l" t="t" r="r" b="b"/>
              <a:pathLst>
                <a:path w="1081" h="2770" extrusionOk="0">
                  <a:moveTo>
                    <a:pt x="504" y="1"/>
                  </a:moveTo>
                  <a:lnTo>
                    <a:pt x="0" y="95"/>
                  </a:lnTo>
                  <a:lnTo>
                    <a:pt x="546" y="2769"/>
                  </a:lnTo>
                  <a:lnTo>
                    <a:pt x="1080" y="2633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03"/>
            <p:cNvSpPr/>
            <p:nvPr/>
          </p:nvSpPr>
          <p:spPr>
            <a:xfrm>
              <a:off x="-3742908" y="211510"/>
              <a:ext cx="63881" cy="122330"/>
            </a:xfrm>
            <a:custGeom>
              <a:avLst/>
              <a:gdLst/>
              <a:ahLst/>
              <a:cxnLst/>
              <a:rect l="l" t="t" r="r" b="b"/>
              <a:pathLst>
                <a:path w="882" h="1689" extrusionOk="0">
                  <a:moveTo>
                    <a:pt x="515" y="1"/>
                  </a:moveTo>
                  <a:lnTo>
                    <a:pt x="1" y="95"/>
                  </a:lnTo>
                  <a:lnTo>
                    <a:pt x="305" y="1563"/>
                  </a:lnTo>
                  <a:cubicBezTo>
                    <a:pt x="494" y="1616"/>
                    <a:pt x="683" y="1668"/>
                    <a:pt x="882" y="1689"/>
                  </a:cubicBezTo>
                  <a:lnTo>
                    <a:pt x="515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03"/>
            <p:cNvSpPr/>
            <p:nvPr/>
          </p:nvSpPr>
          <p:spPr>
            <a:xfrm>
              <a:off x="-3730740" y="225924"/>
              <a:ext cx="25929" cy="26653"/>
            </a:xfrm>
            <a:custGeom>
              <a:avLst/>
              <a:gdLst/>
              <a:ahLst/>
              <a:cxnLst/>
              <a:rect l="l" t="t" r="r" b="b"/>
              <a:pathLst>
                <a:path w="358" h="368" extrusionOk="0">
                  <a:moveTo>
                    <a:pt x="1" y="1"/>
                  </a:moveTo>
                  <a:lnTo>
                    <a:pt x="74" y="368"/>
                  </a:lnTo>
                  <a:lnTo>
                    <a:pt x="357" y="35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03"/>
            <p:cNvSpPr/>
            <p:nvPr/>
          </p:nvSpPr>
          <p:spPr>
            <a:xfrm>
              <a:off x="-3698075" y="377081"/>
              <a:ext cx="24408" cy="26653"/>
            </a:xfrm>
            <a:custGeom>
              <a:avLst/>
              <a:gdLst/>
              <a:ahLst/>
              <a:cxnLst/>
              <a:rect l="l" t="t" r="r" b="b"/>
              <a:pathLst>
                <a:path w="337" h="368" extrusionOk="0">
                  <a:moveTo>
                    <a:pt x="273" y="1"/>
                  </a:moveTo>
                  <a:lnTo>
                    <a:pt x="1" y="85"/>
                  </a:lnTo>
                  <a:lnTo>
                    <a:pt x="64" y="368"/>
                  </a:lnTo>
                  <a:lnTo>
                    <a:pt x="336" y="284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03"/>
            <p:cNvSpPr/>
            <p:nvPr/>
          </p:nvSpPr>
          <p:spPr>
            <a:xfrm>
              <a:off x="-3714806" y="259385"/>
              <a:ext cx="6953" cy="19048"/>
            </a:xfrm>
            <a:custGeom>
              <a:avLst/>
              <a:gdLst/>
              <a:ahLst/>
              <a:cxnLst/>
              <a:rect l="l" t="t" r="r" b="b"/>
              <a:pathLst>
                <a:path w="96" h="263" extrusionOk="0">
                  <a:moveTo>
                    <a:pt x="1" y="0"/>
                  </a:moveTo>
                  <a:lnTo>
                    <a:pt x="53" y="262"/>
                  </a:lnTo>
                  <a:lnTo>
                    <a:pt x="95" y="26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03"/>
            <p:cNvSpPr/>
            <p:nvPr/>
          </p:nvSpPr>
          <p:spPr>
            <a:xfrm>
              <a:off x="-3796795" y="211510"/>
              <a:ext cx="78294" cy="200624"/>
            </a:xfrm>
            <a:custGeom>
              <a:avLst/>
              <a:gdLst/>
              <a:ahLst/>
              <a:cxnLst/>
              <a:rect l="l" t="t" r="r" b="b"/>
              <a:pathLst>
                <a:path w="1081" h="2770" extrusionOk="0">
                  <a:moveTo>
                    <a:pt x="514" y="1"/>
                  </a:moveTo>
                  <a:lnTo>
                    <a:pt x="0" y="95"/>
                  </a:lnTo>
                  <a:lnTo>
                    <a:pt x="546" y="2769"/>
                  </a:lnTo>
                  <a:lnTo>
                    <a:pt x="1080" y="2633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03"/>
            <p:cNvSpPr/>
            <p:nvPr/>
          </p:nvSpPr>
          <p:spPr>
            <a:xfrm>
              <a:off x="-3796795" y="211510"/>
              <a:ext cx="63881" cy="122330"/>
            </a:xfrm>
            <a:custGeom>
              <a:avLst/>
              <a:gdLst/>
              <a:ahLst/>
              <a:cxnLst/>
              <a:rect l="l" t="t" r="r" b="b"/>
              <a:pathLst>
                <a:path w="882" h="1689" extrusionOk="0">
                  <a:moveTo>
                    <a:pt x="514" y="1"/>
                  </a:moveTo>
                  <a:lnTo>
                    <a:pt x="0" y="95"/>
                  </a:lnTo>
                  <a:lnTo>
                    <a:pt x="304" y="1563"/>
                  </a:lnTo>
                  <a:cubicBezTo>
                    <a:pt x="493" y="1616"/>
                    <a:pt x="682" y="1668"/>
                    <a:pt x="881" y="1689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03"/>
            <p:cNvSpPr/>
            <p:nvPr/>
          </p:nvSpPr>
          <p:spPr>
            <a:xfrm>
              <a:off x="-3785423" y="225924"/>
              <a:ext cx="25929" cy="26653"/>
            </a:xfrm>
            <a:custGeom>
              <a:avLst/>
              <a:gdLst/>
              <a:ahLst/>
              <a:cxnLst/>
              <a:rect l="l" t="t" r="r" b="b"/>
              <a:pathLst>
                <a:path w="358" h="368" extrusionOk="0">
                  <a:moveTo>
                    <a:pt x="1" y="1"/>
                  </a:moveTo>
                  <a:lnTo>
                    <a:pt x="85" y="368"/>
                  </a:lnTo>
                  <a:lnTo>
                    <a:pt x="357" y="35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03"/>
            <p:cNvSpPr/>
            <p:nvPr/>
          </p:nvSpPr>
          <p:spPr>
            <a:xfrm>
              <a:off x="-3752758" y="377081"/>
              <a:ext cx="24408" cy="26653"/>
            </a:xfrm>
            <a:custGeom>
              <a:avLst/>
              <a:gdLst/>
              <a:ahLst/>
              <a:cxnLst/>
              <a:rect l="l" t="t" r="r" b="b"/>
              <a:pathLst>
                <a:path w="337" h="368" extrusionOk="0">
                  <a:moveTo>
                    <a:pt x="284" y="1"/>
                  </a:moveTo>
                  <a:lnTo>
                    <a:pt x="1" y="85"/>
                  </a:lnTo>
                  <a:lnTo>
                    <a:pt x="64" y="368"/>
                  </a:lnTo>
                  <a:lnTo>
                    <a:pt x="336" y="284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03"/>
            <p:cNvSpPr/>
            <p:nvPr/>
          </p:nvSpPr>
          <p:spPr>
            <a:xfrm>
              <a:off x="-3769489" y="259385"/>
              <a:ext cx="6953" cy="19048"/>
            </a:xfrm>
            <a:custGeom>
              <a:avLst/>
              <a:gdLst/>
              <a:ahLst/>
              <a:cxnLst/>
              <a:rect l="l" t="t" r="r" b="b"/>
              <a:pathLst>
                <a:path w="96" h="263" extrusionOk="0">
                  <a:moveTo>
                    <a:pt x="1" y="0"/>
                  </a:moveTo>
                  <a:lnTo>
                    <a:pt x="53" y="262"/>
                  </a:lnTo>
                  <a:lnTo>
                    <a:pt x="95" y="26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03"/>
            <p:cNvSpPr/>
            <p:nvPr/>
          </p:nvSpPr>
          <p:spPr>
            <a:xfrm>
              <a:off x="-3884939" y="205426"/>
              <a:ext cx="81336" cy="205187"/>
            </a:xfrm>
            <a:custGeom>
              <a:avLst/>
              <a:gdLst/>
              <a:ahLst/>
              <a:cxnLst/>
              <a:rect l="l" t="t" r="r" b="b"/>
              <a:pathLst>
                <a:path w="1123" h="2833" extrusionOk="0">
                  <a:moveTo>
                    <a:pt x="232" y="1"/>
                  </a:moveTo>
                  <a:lnTo>
                    <a:pt x="1" y="2832"/>
                  </a:lnTo>
                  <a:lnTo>
                    <a:pt x="1081" y="2832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03"/>
            <p:cNvSpPr/>
            <p:nvPr/>
          </p:nvSpPr>
          <p:spPr>
            <a:xfrm>
              <a:off x="-4222889" y="205426"/>
              <a:ext cx="38024" cy="205187"/>
            </a:xfrm>
            <a:custGeom>
              <a:avLst/>
              <a:gdLst/>
              <a:ahLst/>
              <a:cxnLst/>
              <a:rect l="l" t="t" r="r" b="b"/>
              <a:pathLst>
                <a:path w="525" h="2833" extrusionOk="0">
                  <a:moveTo>
                    <a:pt x="1" y="1"/>
                  </a:moveTo>
                  <a:lnTo>
                    <a:pt x="22" y="2832"/>
                  </a:lnTo>
                  <a:lnTo>
                    <a:pt x="525" y="2832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03"/>
            <p:cNvSpPr/>
            <p:nvPr/>
          </p:nvSpPr>
          <p:spPr>
            <a:xfrm>
              <a:off x="-3963886" y="205426"/>
              <a:ext cx="70689" cy="205187"/>
            </a:xfrm>
            <a:custGeom>
              <a:avLst/>
              <a:gdLst/>
              <a:ahLst/>
              <a:cxnLst/>
              <a:rect l="l" t="t" r="r" b="b"/>
              <a:pathLst>
                <a:path w="976" h="2833" extrusionOk="0">
                  <a:moveTo>
                    <a:pt x="0" y="1"/>
                  </a:moveTo>
                  <a:lnTo>
                    <a:pt x="84" y="2832"/>
                  </a:lnTo>
                  <a:lnTo>
                    <a:pt x="976" y="283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03"/>
            <p:cNvSpPr/>
            <p:nvPr/>
          </p:nvSpPr>
          <p:spPr>
            <a:xfrm>
              <a:off x="-4137061" y="262427"/>
              <a:ext cx="51713" cy="148187"/>
            </a:xfrm>
            <a:custGeom>
              <a:avLst/>
              <a:gdLst/>
              <a:ahLst/>
              <a:cxnLst/>
              <a:rect l="l" t="t" r="r" b="b"/>
              <a:pathLst>
                <a:path w="714" h="2046" extrusionOk="0">
                  <a:moveTo>
                    <a:pt x="42" y="0"/>
                  </a:moveTo>
                  <a:lnTo>
                    <a:pt x="1" y="2045"/>
                  </a:lnTo>
                  <a:lnTo>
                    <a:pt x="714" y="2045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03"/>
            <p:cNvSpPr/>
            <p:nvPr/>
          </p:nvSpPr>
          <p:spPr>
            <a:xfrm>
              <a:off x="-4077815" y="205426"/>
              <a:ext cx="41863" cy="205187"/>
            </a:xfrm>
            <a:custGeom>
              <a:avLst/>
              <a:gdLst/>
              <a:ahLst/>
              <a:cxnLst/>
              <a:rect l="l" t="t" r="r" b="b"/>
              <a:pathLst>
                <a:path w="578" h="2833" extrusionOk="0">
                  <a:moveTo>
                    <a:pt x="21" y="1"/>
                  </a:moveTo>
                  <a:lnTo>
                    <a:pt x="0" y="2832"/>
                  </a:lnTo>
                  <a:lnTo>
                    <a:pt x="514" y="2832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03"/>
            <p:cNvSpPr/>
            <p:nvPr/>
          </p:nvSpPr>
          <p:spPr>
            <a:xfrm>
              <a:off x="-4032982" y="225199"/>
              <a:ext cx="68372" cy="185414"/>
            </a:xfrm>
            <a:custGeom>
              <a:avLst/>
              <a:gdLst/>
              <a:ahLst/>
              <a:cxnLst/>
              <a:rect l="l" t="t" r="r" b="b"/>
              <a:pathLst>
                <a:path w="944" h="2560" extrusionOk="0">
                  <a:moveTo>
                    <a:pt x="871" y="0"/>
                  </a:moveTo>
                  <a:lnTo>
                    <a:pt x="84" y="84"/>
                  </a:lnTo>
                  <a:lnTo>
                    <a:pt x="0" y="2559"/>
                  </a:lnTo>
                  <a:lnTo>
                    <a:pt x="944" y="255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03"/>
            <p:cNvSpPr/>
            <p:nvPr/>
          </p:nvSpPr>
          <p:spPr>
            <a:xfrm>
              <a:off x="-3884939" y="296613"/>
              <a:ext cx="79888" cy="114001"/>
            </a:xfrm>
            <a:custGeom>
              <a:avLst/>
              <a:gdLst/>
              <a:ahLst/>
              <a:cxnLst/>
              <a:rect l="l" t="t" r="r" b="b"/>
              <a:pathLst>
                <a:path w="1103" h="1574" extrusionOk="0">
                  <a:moveTo>
                    <a:pt x="127" y="0"/>
                  </a:moveTo>
                  <a:lnTo>
                    <a:pt x="1" y="1573"/>
                  </a:lnTo>
                  <a:lnTo>
                    <a:pt x="1" y="1573"/>
                  </a:lnTo>
                  <a:lnTo>
                    <a:pt x="1081" y="1563"/>
                  </a:lnTo>
                  <a:lnTo>
                    <a:pt x="1102" y="273"/>
                  </a:lnTo>
                  <a:cubicBezTo>
                    <a:pt x="787" y="157"/>
                    <a:pt x="462" y="63"/>
                    <a:pt x="127" y="0"/>
                  </a:cubicBez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03"/>
            <p:cNvSpPr/>
            <p:nvPr/>
          </p:nvSpPr>
          <p:spPr>
            <a:xfrm>
              <a:off x="-4222092" y="336087"/>
              <a:ext cx="37228" cy="74528"/>
            </a:xfrm>
            <a:custGeom>
              <a:avLst/>
              <a:gdLst/>
              <a:ahLst/>
              <a:cxnLst/>
              <a:rect l="l" t="t" r="r" b="b"/>
              <a:pathLst>
                <a:path w="514" h="1029" extrusionOk="0">
                  <a:moveTo>
                    <a:pt x="0" y="0"/>
                  </a:moveTo>
                  <a:lnTo>
                    <a:pt x="0" y="1028"/>
                  </a:lnTo>
                  <a:lnTo>
                    <a:pt x="514" y="1028"/>
                  </a:lnTo>
                  <a:lnTo>
                    <a:pt x="482" y="378"/>
                  </a:lnTo>
                  <a:cubicBezTo>
                    <a:pt x="336" y="242"/>
                    <a:pt x="168" y="116"/>
                    <a:pt x="0" y="0"/>
                  </a:cubicBez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03"/>
            <p:cNvSpPr/>
            <p:nvPr/>
          </p:nvSpPr>
          <p:spPr>
            <a:xfrm>
              <a:off x="-3961641" y="286691"/>
              <a:ext cx="68444" cy="123923"/>
            </a:xfrm>
            <a:custGeom>
              <a:avLst/>
              <a:gdLst/>
              <a:ahLst/>
              <a:cxnLst/>
              <a:rect l="l" t="t" r="r" b="b"/>
              <a:pathLst>
                <a:path w="945" h="1711" extrusionOk="0">
                  <a:moveTo>
                    <a:pt x="1" y="1"/>
                  </a:moveTo>
                  <a:lnTo>
                    <a:pt x="53" y="1710"/>
                  </a:lnTo>
                  <a:lnTo>
                    <a:pt x="945" y="1710"/>
                  </a:lnTo>
                  <a:lnTo>
                    <a:pt x="924" y="85"/>
                  </a:lnTo>
                  <a:cubicBezTo>
                    <a:pt x="620" y="43"/>
                    <a:pt x="315" y="11"/>
                    <a:pt x="1" y="1"/>
                  </a:cubicBez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03"/>
            <p:cNvSpPr/>
            <p:nvPr/>
          </p:nvSpPr>
          <p:spPr>
            <a:xfrm>
              <a:off x="-4137061" y="295092"/>
              <a:ext cx="51713" cy="115522"/>
            </a:xfrm>
            <a:custGeom>
              <a:avLst/>
              <a:gdLst/>
              <a:ahLst/>
              <a:cxnLst/>
              <a:rect l="l" t="t" r="r" b="b"/>
              <a:pathLst>
                <a:path w="714" h="1595" extrusionOk="0">
                  <a:moveTo>
                    <a:pt x="682" y="0"/>
                  </a:moveTo>
                  <a:cubicBezTo>
                    <a:pt x="462" y="42"/>
                    <a:pt x="242" y="94"/>
                    <a:pt x="32" y="147"/>
                  </a:cubicBezTo>
                  <a:lnTo>
                    <a:pt x="1" y="1594"/>
                  </a:lnTo>
                  <a:lnTo>
                    <a:pt x="714" y="158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03"/>
            <p:cNvSpPr/>
            <p:nvPr/>
          </p:nvSpPr>
          <p:spPr>
            <a:xfrm>
              <a:off x="-4077815" y="289008"/>
              <a:ext cx="39545" cy="121606"/>
            </a:xfrm>
            <a:custGeom>
              <a:avLst/>
              <a:gdLst/>
              <a:ahLst/>
              <a:cxnLst/>
              <a:rect l="l" t="t" r="r" b="b"/>
              <a:pathLst>
                <a:path w="546" h="1679" extrusionOk="0">
                  <a:moveTo>
                    <a:pt x="546" y="0"/>
                  </a:moveTo>
                  <a:cubicBezTo>
                    <a:pt x="367" y="11"/>
                    <a:pt x="189" y="42"/>
                    <a:pt x="11" y="63"/>
                  </a:cubicBezTo>
                  <a:lnTo>
                    <a:pt x="0" y="1678"/>
                  </a:lnTo>
                  <a:lnTo>
                    <a:pt x="514" y="1678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03"/>
            <p:cNvSpPr/>
            <p:nvPr/>
          </p:nvSpPr>
          <p:spPr>
            <a:xfrm>
              <a:off x="-4032982" y="285966"/>
              <a:ext cx="68372" cy="124648"/>
            </a:xfrm>
            <a:custGeom>
              <a:avLst/>
              <a:gdLst/>
              <a:ahLst/>
              <a:cxnLst/>
              <a:rect l="l" t="t" r="r" b="b"/>
              <a:pathLst>
                <a:path w="944" h="1721" extrusionOk="0">
                  <a:moveTo>
                    <a:pt x="891" y="0"/>
                  </a:moveTo>
                  <a:cubicBezTo>
                    <a:pt x="619" y="0"/>
                    <a:pt x="336" y="11"/>
                    <a:pt x="53" y="32"/>
                  </a:cubicBezTo>
                  <a:lnTo>
                    <a:pt x="0" y="1720"/>
                  </a:lnTo>
                  <a:lnTo>
                    <a:pt x="944" y="1720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03"/>
            <p:cNvSpPr/>
            <p:nvPr/>
          </p:nvSpPr>
          <p:spPr>
            <a:xfrm>
              <a:off x="-3944910" y="387728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1" y="0"/>
                  </a:moveTo>
                  <a:lnTo>
                    <a:pt x="1" y="189"/>
                  </a:lnTo>
                  <a:lnTo>
                    <a:pt x="588" y="18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03"/>
            <p:cNvSpPr/>
            <p:nvPr/>
          </p:nvSpPr>
          <p:spPr>
            <a:xfrm>
              <a:off x="-3945634" y="364913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87" y="19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03"/>
            <p:cNvSpPr/>
            <p:nvPr/>
          </p:nvSpPr>
          <p:spPr>
            <a:xfrm>
              <a:off x="-4018569" y="382440"/>
              <a:ext cx="41066" cy="17527"/>
            </a:xfrm>
            <a:custGeom>
              <a:avLst/>
              <a:gdLst/>
              <a:ahLst/>
              <a:cxnLst/>
              <a:rect l="l" t="t" r="r" b="b"/>
              <a:pathLst>
                <a:path w="567" h="242" extrusionOk="0">
                  <a:moveTo>
                    <a:pt x="0" y="0"/>
                  </a:moveTo>
                  <a:lnTo>
                    <a:pt x="0" y="241"/>
                  </a:lnTo>
                  <a:lnTo>
                    <a:pt x="567" y="241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03"/>
            <p:cNvSpPr/>
            <p:nvPr/>
          </p:nvSpPr>
          <p:spPr>
            <a:xfrm>
              <a:off x="-3946431" y="214552"/>
              <a:ext cx="47150" cy="12240"/>
            </a:xfrm>
            <a:custGeom>
              <a:avLst/>
              <a:gdLst/>
              <a:ahLst/>
              <a:cxnLst/>
              <a:rect l="l" t="t" r="r" b="b"/>
              <a:pathLst>
                <a:path w="651" h="169" extrusionOk="0">
                  <a:moveTo>
                    <a:pt x="1" y="1"/>
                  </a:moveTo>
                  <a:lnTo>
                    <a:pt x="1" y="168"/>
                  </a:lnTo>
                  <a:lnTo>
                    <a:pt x="651" y="16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03"/>
            <p:cNvSpPr/>
            <p:nvPr/>
          </p:nvSpPr>
          <p:spPr>
            <a:xfrm>
              <a:off x="-4063402" y="218319"/>
              <a:ext cx="9343" cy="6518"/>
            </a:xfrm>
            <a:custGeom>
              <a:avLst/>
              <a:gdLst/>
              <a:ahLst/>
              <a:cxnLst/>
              <a:rect l="l" t="t" r="r" b="b"/>
              <a:pathLst>
                <a:path w="129" h="90" extrusionOk="0">
                  <a:moveTo>
                    <a:pt x="64" y="1"/>
                  </a:moveTo>
                  <a:cubicBezTo>
                    <a:pt x="32" y="1"/>
                    <a:pt x="1" y="32"/>
                    <a:pt x="11" y="64"/>
                  </a:cubicBezTo>
                  <a:cubicBezTo>
                    <a:pt x="14" y="83"/>
                    <a:pt x="22" y="90"/>
                    <a:pt x="32" y="90"/>
                  </a:cubicBezTo>
                  <a:cubicBezTo>
                    <a:pt x="67" y="90"/>
                    <a:pt x="129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03"/>
            <p:cNvSpPr/>
            <p:nvPr/>
          </p:nvSpPr>
          <p:spPr>
            <a:xfrm>
              <a:off x="-4004880" y="360350"/>
              <a:ext cx="7605" cy="9995"/>
            </a:xfrm>
            <a:custGeom>
              <a:avLst/>
              <a:gdLst/>
              <a:ahLst/>
              <a:cxnLst/>
              <a:rect l="l" t="t" r="r" b="b"/>
              <a:pathLst>
                <a:path w="105" h="138" extrusionOk="0">
                  <a:moveTo>
                    <a:pt x="53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06"/>
                    <a:pt x="32" y="137"/>
                    <a:pt x="53" y="137"/>
                  </a:cubicBezTo>
                  <a:cubicBezTo>
                    <a:pt x="84" y="137"/>
                    <a:pt x="105" y="106"/>
                    <a:pt x="105" y="64"/>
                  </a:cubicBezTo>
                  <a:cubicBezTo>
                    <a:pt x="105" y="32"/>
                    <a:pt x="8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03"/>
            <p:cNvSpPr/>
            <p:nvPr/>
          </p:nvSpPr>
          <p:spPr>
            <a:xfrm>
              <a:off x="-4126414" y="389973"/>
              <a:ext cx="31216" cy="10719"/>
            </a:xfrm>
            <a:custGeom>
              <a:avLst/>
              <a:gdLst/>
              <a:ahLst/>
              <a:cxnLst/>
              <a:rect l="l" t="t" r="r" b="b"/>
              <a:pathLst>
                <a:path w="431" h="148" extrusionOk="0">
                  <a:moveTo>
                    <a:pt x="0" y="1"/>
                  </a:moveTo>
                  <a:lnTo>
                    <a:pt x="0" y="148"/>
                  </a:lnTo>
                  <a:lnTo>
                    <a:pt x="430" y="148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03"/>
            <p:cNvSpPr/>
            <p:nvPr/>
          </p:nvSpPr>
          <p:spPr>
            <a:xfrm>
              <a:off x="-4073252" y="377878"/>
              <a:ext cx="25857" cy="25857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0"/>
                  </a:moveTo>
                  <a:lnTo>
                    <a:pt x="11" y="346"/>
                  </a:lnTo>
                  <a:lnTo>
                    <a:pt x="357" y="357"/>
                  </a:lnTo>
                  <a:lnTo>
                    <a:pt x="346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03"/>
            <p:cNvSpPr/>
            <p:nvPr/>
          </p:nvSpPr>
          <p:spPr>
            <a:xfrm>
              <a:off x="-4219847" y="216798"/>
              <a:ext cx="20569" cy="22163"/>
            </a:xfrm>
            <a:custGeom>
              <a:avLst/>
              <a:gdLst/>
              <a:ahLst/>
              <a:cxnLst/>
              <a:rect l="l" t="t" r="r" b="b"/>
              <a:pathLst>
                <a:path w="284" h="306" extrusionOk="0">
                  <a:moveTo>
                    <a:pt x="1" y="1"/>
                  </a:moveTo>
                  <a:lnTo>
                    <a:pt x="1" y="284"/>
                  </a:lnTo>
                  <a:lnTo>
                    <a:pt x="284" y="305"/>
                  </a:lnTo>
                  <a:lnTo>
                    <a:pt x="284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03"/>
            <p:cNvSpPr/>
            <p:nvPr/>
          </p:nvSpPr>
          <p:spPr>
            <a:xfrm>
              <a:off x="-3856837" y="376357"/>
              <a:ext cx="36576" cy="22815"/>
            </a:xfrm>
            <a:custGeom>
              <a:avLst/>
              <a:gdLst/>
              <a:ahLst/>
              <a:cxnLst/>
              <a:rect l="l" t="t" r="r" b="b"/>
              <a:pathLst>
                <a:path w="505" h="315" extrusionOk="0">
                  <a:moveTo>
                    <a:pt x="1" y="0"/>
                  </a:moveTo>
                  <a:lnTo>
                    <a:pt x="11" y="294"/>
                  </a:lnTo>
                  <a:lnTo>
                    <a:pt x="504" y="315"/>
                  </a:lnTo>
                  <a:lnTo>
                    <a:pt x="504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03"/>
            <p:cNvSpPr/>
            <p:nvPr/>
          </p:nvSpPr>
          <p:spPr>
            <a:xfrm>
              <a:off x="-3856837" y="217594"/>
              <a:ext cx="47223" cy="22090"/>
            </a:xfrm>
            <a:custGeom>
              <a:avLst/>
              <a:gdLst/>
              <a:ahLst/>
              <a:cxnLst/>
              <a:rect l="l" t="t" r="r" b="b"/>
              <a:pathLst>
                <a:path w="652" h="305" extrusionOk="0">
                  <a:moveTo>
                    <a:pt x="1" y="0"/>
                  </a:moveTo>
                  <a:lnTo>
                    <a:pt x="1" y="284"/>
                  </a:lnTo>
                  <a:lnTo>
                    <a:pt x="651" y="305"/>
                  </a:lnTo>
                  <a:lnTo>
                    <a:pt x="64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03"/>
            <p:cNvSpPr/>
            <p:nvPr/>
          </p:nvSpPr>
          <p:spPr>
            <a:xfrm>
              <a:off x="-4218326" y="362668"/>
              <a:ext cx="25857" cy="42587"/>
            </a:xfrm>
            <a:custGeom>
              <a:avLst/>
              <a:gdLst/>
              <a:ahLst/>
              <a:cxnLst/>
              <a:rect l="l" t="t" r="r" b="b"/>
              <a:pathLst>
                <a:path w="357" h="588" extrusionOk="0">
                  <a:moveTo>
                    <a:pt x="0" y="0"/>
                  </a:moveTo>
                  <a:lnTo>
                    <a:pt x="11" y="588"/>
                  </a:lnTo>
                  <a:lnTo>
                    <a:pt x="357" y="58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03"/>
            <p:cNvSpPr/>
            <p:nvPr/>
          </p:nvSpPr>
          <p:spPr>
            <a:xfrm>
              <a:off x="-4062605" y="352817"/>
              <a:ext cx="4635" cy="19048"/>
            </a:xfrm>
            <a:custGeom>
              <a:avLst/>
              <a:gdLst/>
              <a:ahLst/>
              <a:cxnLst/>
              <a:rect l="l" t="t" r="r" b="b"/>
              <a:pathLst>
                <a:path w="64" h="263" extrusionOk="0">
                  <a:moveTo>
                    <a:pt x="0" y="0"/>
                  </a:moveTo>
                  <a:lnTo>
                    <a:pt x="0" y="262"/>
                  </a:lnTo>
                  <a:lnTo>
                    <a:pt x="63" y="26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03"/>
            <p:cNvSpPr/>
            <p:nvPr/>
          </p:nvSpPr>
          <p:spPr>
            <a:xfrm>
              <a:off x="-4115768" y="274450"/>
              <a:ext cx="11226" cy="7750"/>
            </a:xfrm>
            <a:custGeom>
              <a:avLst/>
              <a:gdLst/>
              <a:ahLst/>
              <a:cxnLst/>
              <a:rect l="l" t="t" r="r" b="b"/>
              <a:pathLst>
                <a:path w="155" h="107" extrusionOk="0">
                  <a:moveTo>
                    <a:pt x="22" y="0"/>
                  </a:moveTo>
                  <a:cubicBezTo>
                    <a:pt x="9" y="0"/>
                    <a:pt x="0" y="10"/>
                    <a:pt x="0" y="33"/>
                  </a:cubicBezTo>
                  <a:cubicBezTo>
                    <a:pt x="0" y="75"/>
                    <a:pt x="32" y="107"/>
                    <a:pt x="74" y="107"/>
                  </a:cubicBezTo>
                  <a:cubicBezTo>
                    <a:pt x="155" y="107"/>
                    <a:pt x="67" y="0"/>
                    <a:pt x="2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03"/>
            <p:cNvSpPr/>
            <p:nvPr/>
          </p:nvSpPr>
          <p:spPr>
            <a:xfrm>
              <a:off x="-4317842" y="186450"/>
              <a:ext cx="35055" cy="224163"/>
            </a:xfrm>
            <a:custGeom>
              <a:avLst/>
              <a:gdLst/>
              <a:ahLst/>
              <a:cxnLst/>
              <a:rect l="l" t="t" r="r" b="b"/>
              <a:pathLst>
                <a:path w="484" h="3095" extrusionOk="0">
                  <a:moveTo>
                    <a:pt x="106" y="1"/>
                  </a:moveTo>
                  <a:lnTo>
                    <a:pt x="1" y="3094"/>
                  </a:lnTo>
                  <a:lnTo>
                    <a:pt x="462" y="3094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03"/>
            <p:cNvSpPr/>
            <p:nvPr/>
          </p:nvSpPr>
          <p:spPr>
            <a:xfrm>
              <a:off x="-4760594" y="223678"/>
              <a:ext cx="52438" cy="186935"/>
            </a:xfrm>
            <a:custGeom>
              <a:avLst/>
              <a:gdLst/>
              <a:ahLst/>
              <a:cxnLst/>
              <a:rect l="l" t="t" r="r" b="b"/>
              <a:pathLst>
                <a:path w="724" h="2581" extrusionOk="0">
                  <a:moveTo>
                    <a:pt x="147" y="0"/>
                  </a:moveTo>
                  <a:lnTo>
                    <a:pt x="0" y="2580"/>
                  </a:lnTo>
                  <a:lnTo>
                    <a:pt x="703" y="258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03"/>
            <p:cNvSpPr/>
            <p:nvPr/>
          </p:nvSpPr>
          <p:spPr>
            <a:xfrm>
              <a:off x="-4809193" y="223678"/>
              <a:ext cx="45629" cy="186935"/>
            </a:xfrm>
            <a:custGeom>
              <a:avLst/>
              <a:gdLst/>
              <a:ahLst/>
              <a:cxnLst/>
              <a:rect l="l" t="t" r="r" b="b"/>
              <a:pathLst>
                <a:path w="630" h="2581" extrusionOk="0">
                  <a:moveTo>
                    <a:pt x="0" y="0"/>
                  </a:moveTo>
                  <a:lnTo>
                    <a:pt x="53" y="2580"/>
                  </a:lnTo>
                  <a:lnTo>
                    <a:pt x="629" y="2580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03"/>
            <p:cNvSpPr/>
            <p:nvPr/>
          </p:nvSpPr>
          <p:spPr>
            <a:xfrm>
              <a:off x="-4757552" y="223678"/>
              <a:ext cx="49396" cy="132253"/>
            </a:xfrm>
            <a:custGeom>
              <a:avLst/>
              <a:gdLst/>
              <a:ahLst/>
              <a:cxnLst/>
              <a:rect l="l" t="t" r="r" b="b"/>
              <a:pathLst>
                <a:path w="682" h="1826" extrusionOk="0">
                  <a:moveTo>
                    <a:pt x="105" y="0"/>
                  </a:moveTo>
                  <a:lnTo>
                    <a:pt x="0" y="1794"/>
                  </a:lnTo>
                  <a:cubicBezTo>
                    <a:pt x="199" y="1815"/>
                    <a:pt x="409" y="1825"/>
                    <a:pt x="619" y="1825"/>
                  </a:cubicBezTo>
                  <a:lnTo>
                    <a:pt x="661" y="1825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03"/>
            <p:cNvSpPr/>
            <p:nvPr/>
          </p:nvSpPr>
          <p:spPr>
            <a:xfrm>
              <a:off x="-4809193" y="223678"/>
              <a:ext cx="45629" cy="129211"/>
            </a:xfrm>
            <a:custGeom>
              <a:avLst/>
              <a:gdLst/>
              <a:ahLst/>
              <a:cxnLst/>
              <a:rect l="l" t="t" r="r" b="b"/>
              <a:pathLst>
                <a:path w="630" h="1784" extrusionOk="0">
                  <a:moveTo>
                    <a:pt x="608" y="0"/>
                  </a:moveTo>
                  <a:lnTo>
                    <a:pt x="0" y="11"/>
                  </a:lnTo>
                  <a:lnTo>
                    <a:pt x="42" y="1689"/>
                  </a:lnTo>
                  <a:cubicBezTo>
                    <a:pt x="231" y="1731"/>
                    <a:pt x="430" y="1762"/>
                    <a:pt x="629" y="178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03"/>
            <p:cNvSpPr/>
            <p:nvPr/>
          </p:nvSpPr>
          <p:spPr>
            <a:xfrm>
              <a:off x="-4743139" y="232008"/>
              <a:ext cx="30420" cy="14486"/>
            </a:xfrm>
            <a:custGeom>
              <a:avLst/>
              <a:gdLst/>
              <a:ahLst/>
              <a:cxnLst/>
              <a:rect l="l" t="t" r="r" b="b"/>
              <a:pathLst>
                <a:path w="420" h="200" extrusionOk="0">
                  <a:moveTo>
                    <a:pt x="0" y="1"/>
                  </a:moveTo>
                  <a:lnTo>
                    <a:pt x="0" y="200"/>
                  </a:lnTo>
                  <a:lnTo>
                    <a:pt x="420" y="200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03"/>
            <p:cNvSpPr/>
            <p:nvPr/>
          </p:nvSpPr>
          <p:spPr>
            <a:xfrm>
              <a:off x="-4797822" y="379399"/>
              <a:ext cx="27378" cy="21294"/>
            </a:xfrm>
            <a:custGeom>
              <a:avLst/>
              <a:gdLst/>
              <a:ahLst/>
              <a:cxnLst/>
              <a:rect l="l" t="t" r="r" b="b"/>
              <a:pathLst>
                <a:path w="378" h="294" extrusionOk="0">
                  <a:moveTo>
                    <a:pt x="0" y="0"/>
                  </a:moveTo>
                  <a:lnTo>
                    <a:pt x="0" y="294"/>
                  </a:lnTo>
                  <a:lnTo>
                    <a:pt x="367" y="294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03"/>
            <p:cNvSpPr/>
            <p:nvPr/>
          </p:nvSpPr>
          <p:spPr>
            <a:xfrm>
              <a:off x="-4806151" y="232804"/>
              <a:ext cx="32665" cy="12965"/>
            </a:xfrm>
            <a:custGeom>
              <a:avLst/>
              <a:gdLst/>
              <a:ahLst/>
              <a:cxnLst/>
              <a:rect l="l" t="t" r="r" b="b"/>
              <a:pathLst>
                <a:path w="451" h="179" extrusionOk="0">
                  <a:moveTo>
                    <a:pt x="11" y="0"/>
                  </a:moveTo>
                  <a:lnTo>
                    <a:pt x="0" y="178"/>
                  </a:lnTo>
                  <a:lnTo>
                    <a:pt x="451" y="178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03"/>
            <p:cNvSpPr/>
            <p:nvPr/>
          </p:nvSpPr>
          <p:spPr>
            <a:xfrm>
              <a:off x="-4737055" y="387728"/>
              <a:ext cx="5360" cy="7677"/>
            </a:xfrm>
            <a:custGeom>
              <a:avLst/>
              <a:gdLst/>
              <a:ahLst/>
              <a:cxnLst/>
              <a:rect l="l" t="t" r="r" b="b"/>
              <a:pathLst>
                <a:path w="74" h="106" extrusionOk="0">
                  <a:moveTo>
                    <a:pt x="32" y="0"/>
                  </a:moveTo>
                  <a:cubicBezTo>
                    <a:pt x="11" y="0"/>
                    <a:pt x="0" y="21"/>
                    <a:pt x="0" y="53"/>
                  </a:cubicBezTo>
                  <a:cubicBezTo>
                    <a:pt x="0" y="84"/>
                    <a:pt x="11" y="105"/>
                    <a:pt x="32" y="105"/>
                  </a:cubicBezTo>
                  <a:cubicBezTo>
                    <a:pt x="53" y="105"/>
                    <a:pt x="74" y="84"/>
                    <a:pt x="74" y="53"/>
                  </a:cubicBezTo>
                  <a:cubicBezTo>
                    <a:pt x="74" y="21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03"/>
            <p:cNvSpPr/>
            <p:nvPr/>
          </p:nvSpPr>
          <p:spPr>
            <a:xfrm>
              <a:off x="-4732492" y="258589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42" y="1"/>
                  </a:moveTo>
                  <a:cubicBezTo>
                    <a:pt x="21" y="1"/>
                    <a:pt x="0" y="22"/>
                    <a:pt x="0" y="53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74" y="85"/>
                    <a:pt x="74" y="53"/>
                  </a:cubicBezTo>
                  <a:cubicBezTo>
                    <a:pt x="7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03"/>
            <p:cNvSpPr/>
            <p:nvPr/>
          </p:nvSpPr>
          <p:spPr>
            <a:xfrm>
              <a:off x="-4787175" y="360350"/>
              <a:ext cx="6156" cy="9198"/>
            </a:xfrm>
            <a:custGeom>
              <a:avLst/>
              <a:gdLst/>
              <a:ahLst/>
              <a:cxnLst/>
              <a:rect l="l" t="t" r="r" b="b"/>
              <a:pathLst>
                <a:path w="85" h="127" extrusionOk="0">
                  <a:moveTo>
                    <a:pt x="42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106"/>
                    <a:pt x="21" y="127"/>
                    <a:pt x="42" y="127"/>
                  </a:cubicBezTo>
                  <a:cubicBezTo>
                    <a:pt x="63" y="127"/>
                    <a:pt x="84" y="106"/>
                    <a:pt x="84" y="64"/>
                  </a:cubicBezTo>
                  <a:cubicBezTo>
                    <a:pt x="8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03"/>
            <p:cNvSpPr/>
            <p:nvPr/>
          </p:nvSpPr>
          <p:spPr>
            <a:xfrm>
              <a:off x="-4870757" y="275319"/>
              <a:ext cx="53234" cy="135295"/>
            </a:xfrm>
            <a:custGeom>
              <a:avLst/>
              <a:gdLst/>
              <a:ahLst/>
              <a:cxnLst/>
              <a:rect l="l" t="t" r="r" b="b"/>
              <a:pathLst>
                <a:path w="735" h="1868" extrusionOk="0">
                  <a:moveTo>
                    <a:pt x="1" y="0"/>
                  </a:moveTo>
                  <a:lnTo>
                    <a:pt x="43" y="1867"/>
                  </a:lnTo>
                  <a:lnTo>
                    <a:pt x="724" y="1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03"/>
            <p:cNvSpPr/>
            <p:nvPr/>
          </p:nvSpPr>
          <p:spPr>
            <a:xfrm>
              <a:off x="-4870757" y="275319"/>
              <a:ext cx="53234" cy="68444"/>
            </a:xfrm>
            <a:custGeom>
              <a:avLst/>
              <a:gdLst/>
              <a:ahLst/>
              <a:cxnLst/>
              <a:rect l="l" t="t" r="r" b="b"/>
              <a:pathLst>
                <a:path w="735" h="945" extrusionOk="0">
                  <a:moveTo>
                    <a:pt x="1" y="0"/>
                  </a:moveTo>
                  <a:lnTo>
                    <a:pt x="22" y="944"/>
                  </a:lnTo>
                  <a:cubicBezTo>
                    <a:pt x="273" y="902"/>
                    <a:pt x="515" y="850"/>
                    <a:pt x="735" y="797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03"/>
            <p:cNvSpPr/>
            <p:nvPr/>
          </p:nvSpPr>
          <p:spPr>
            <a:xfrm>
              <a:off x="-4859314" y="282128"/>
              <a:ext cx="35707" cy="19048"/>
            </a:xfrm>
            <a:custGeom>
              <a:avLst/>
              <a:gdLst/>
              <a:ahLst/>
              <a:cxnLst/>
              <a:rect l="l" t="t" r="r" b="b"/>
              <a:pathLst>
                <a:path w="493" h="263" extrusionOk="0">
                  <a:moveTo>
                    <a:pt x="0" y="1"/>
                  </a:moveTo>
                  <a:lnTo>
                    <a:pt x="11" y="242"/>
                  </a:lnTo>
                  <a:lnTo>
                    <a:pt x="493" y="263"/>
                  </a:lnTo>
                  <a:lnTo>
                    <a:pt x="493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03"/>
            <p:cNvSpPr/>
            <p:nvPr/>
          </p:nvSpPr>
          <p:spPr>
            <a:xfrm>
              <a:off x="-4857865" y="387728"/>
              <a:ext cx="33534" cy="19048"/>
            </a:xfrm>
            <a:custGeom>
              <a:avLst/>
              <a:gdLst/>
              <a:ahLst/>
              <a:cxnLst/>
              <a:rect l="l" t="t" r="r" b="b"/>
              <a:pathLst>
                <a:path w="463" h="263" extrusionOk="0">
                  <a:moveTo>
                    <a:pt x="1" y="0"/>
                  </a:moveTo>
                  <a:lnTo>
                    <a:pt x="11" y="242"/>
                  </a:lnTo>
                  <a:lnTo>
                    <a:pt x="462" y="263"/>
                  </a:lnTo>
                  <a:lnTo>
                    <a:pt x="46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03"/>
            <p:cNvSpPr/>
            <p:nvPr/>
          </p:nvSpPr>
          <p:spPr>
            <a:xfrm>
              <a:off x="-4927686" y="186450"/>
              <a:ext cx="47875" cy="224163"/>
            </a:xfrm>
            <a:custGeom>
              <a:avLst/>
              <a:gdLst/>
              <a:ahLst/>
              <a:cxnLst/>
              <a:rect l="l" t="t" r="r" b="b"/>
              <a:pathLst>
                <a:path w="661" h="3095" extrusionOk="0">
                  <a:moveTo>
                    <a:pt x="137" y="1"/>
                  </a:moveTo>
                  <a:lnTo>
                    <a:pt x="0" y="3094"/>
                  </a:lnTo>
                  <a:lnTo>
                    <a:pt x="629" y="3094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03"/>
            <p:cNvSpPr/>
            <p:nvPr/>
          </p:nvSpPr>
          <p:spPr>
            <a:xfrm>
              <a:off x="-4970998" y="186450"/>
              <a:ext cx="41863" cy="224163"/>
            </a:xfrm>
            <a:custGeom>
              <a:avLst/>
              <a:gdLst/>
              <a:ahLst/>
              <a:cxnLst/>
              <a:rect l="l" t="t" r="r" b="b"/>
              <a:pathLst>
                <a:path w="578" h="3095" extrusionOk="0">
                  <a:moveTo>
                    <a:pt x="1" y="1"/>
                  </a:moveTo>
                  <a:lnTo>
                    <a:pt x="53" y="3094"/>
                  </a:lnTo>
                  <a:lnTo>
                    <a:pt x="577" y="309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03"/>
            <p:cNvSpPr/>
            <p:nvPr/>
          </p:nvSpPr>
          <p:spPr>
            <a:xfrm>
              <a:off x="-4924644" y="186450"/>
              <a:ext cx="44833" cy="158037"/>
            </a:xfrm>
            <a:custGeom>
              <a:avLst/>
              <a:gdLst/>
              <a:ahLst/>
              <a:cxnLst/>
              <a:rect l="l" t="t" r="r" b="b"/>
              <a:pathLst>
                <a:path w="619" h="2182" extrusionOk="0">
                  <a:moveTo>
                    <a:pt x="95" y="1"/>
                  </a:moveTo>
                  <a:lnTo>
                    <a:pt x="0" y="2150"/>
                  </a:lnTo>
                  <a:cubicBezTo>
                    <a:pt x="189" y="2171"/>
                    <a:pt x="367" y="2182"/>
                    <a:pt x="556" y="2182"/>
                  </a:cubicBezTo>
                  <a:lnTo>
                    <a:pt x="598" y="218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03"/>
            <p:cNvSpPr/>
            <p:nvPr/>
          </p:nvSpPr>
          <p:spPr>
            <a:xfrm>
              <a:off x="-4970201" y="186450"/>
              <a:ext cx="40270" cy="154995"/>
            </a:xfrm>
            <a:custGeom>
              <a:avLst/>
              <a:gdLst/>
              <a:ahLst/>
              <a:cxnLst/>
              <a:rect l="l" t="t" r="r" b="b"/>
              <a:pathLst>
                <a:path w="556" h="2140" extrusionOk="0">
                  <a:moveTo>
                    <a:pt x="0" y="1"/>
                  </a:moveTo>
                  <a:lnTo>
                    <a:pt x="31" y="2014"/>
                  </a:lnTo>
                  <a:cubicBezTo>
                    <a:pt x="199" y="2066"/>
                    <a:pt x="378" y="2108"/>
                    <a:pt x="556" y="2140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03"/>
            <p:cNvSpPr/>
            <p:nvPr/>
          </p:nvSpPr>
          <p:spPr>
            <a:xfrm>
              <a:off x="-4911751" y="197097"/>
              <a:ext cx="28174" cy="16803"/>
            </a:xfrm>
            <a:custGeom>
              <a:avLst/>
              <a:gdLst/>
              <a:ahLst/>
              <a:cxnLst/>
              <a:rect l="l" t="t" r="r" b="b"/>
              <a:pathLst>
                <a:path w="389" h="232" extrusionOk="0">
                  <a:moveTo>
                    <a:pt x="11" y="0"/>
                  </a:moveTo>
                  <a:lnTo>
                    <a:pt x="0" y="231"/>
                  </a:lnTo>
                  <a:lnTo>
                    <a:pt x="378" y="23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03"/>
            <p:cNvSpPr/>
            <p:nvPr/>
          </p:nvSpPr>
          <p:spPr>
            <a:xfrm>
              <a:off x="-4960351" y="373315"/>
              <a:ext cx="24336" cy="25132"/>
            </a:xfrm>
            <a:custGeom>
              <a:avLst/>
              <a:gdLst/>
              <a:ahLst/>
              <a:cxnLst/>
              <a:rect l="l" t="t" r="r" b="b"/>
              <a:pathLst>
                <a:path w="336" h="347" extrusionOk="0">
                  <a:moveTo>
                    <a:pt x="0" y="0"/>
                  </a:moveTo>
                  <a:lnTo>
                    <a:pt x="0" y="346"/>
                  </a:lnTo>
                  <a:lnTo>
                    <a:pt x="325" y="34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03"/>
            <p:cNvSpPr/>
            <p:nvPr/>
          </p:nvSpPr>
          <p:spPr>
            <a:xfrm>
              <a:off x="-4967956" y="197097"/>
              <a:ext cx="29695" cy="16006"/>
            </a:xfrm>
            <a:custGeom>
              <a:avLst/>
              <a:gdLst/>
              <a:ahLst/>
              <a:cxnLst/>
              <a:rect l="l" t="t" r="r" b="b"/>
              <a:pathLst>
                <a:path w="410" h="221" extrusionOk="0">
                  <a:moveTo>
                    <a:pt x="11" y="0"/>
                  </a:moveTo>
                  <a:lnTo>
                    <a:pt x="0" y="221"/>
                  </a:lnTo>
                  <a:lnTo>
                    <a:pt x="409" y="22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03"/>
            <p:cNvSpPr/>
            <p:nvPr/>
          </p:nvSpPr>
          <p:spPr>
            <a:xfrm>
              <a:off x="-4906464" y="383165"/>
              <a:ext cx="5432" cy="9198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43" y="1"/>
                  </a:moveTo>
                  <a:cubicBezTo>
                    <a:pt x="22" y="1"/>
                    <a:pt x="1" y="32"/>
                    <a:pt x="1" y="63"/>
                  </a:cubicBezTo>
                  <a:cubicBezTo>
                    <a:pt x="1" y="105"/>
                    <a:pt x="22" y="126"/>
                    <a:pt x="43" y="126"/>
                  </a:cubicBezTo>
                  <a:cubicBezTo>
                    <a:pt x="53" y="126"/>
                    <a:pt x="74" y="95"/>
                    <a:pt x="74" y="63"/>
                  </a:cubicBezTo>
                  <a:cubicBezTo>
                    <a:pt x="74" y="32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03"/>
            <p:cNvSpPr/>
            <p:nvPr/>
          </p:nvSpPr>
          <p:spPr>
            <a:xfrm>
              <a:off x="-4901901" y="228241"/>
              <a:ext cx="4635" cy="9923"/>
            </a:xfrm>
            <a:custGeom>
              <a:avLst/>
              <a:gdLst/>
              <a:ahLst/>
              <a:cxnLst/>
              <a:rect l="l" t="t" r="r" b="b"/>
              <a:pathLst>
                <a:path w="64" h="137" extrusionOk="0">
                  <a:moveTo>
                    <a:pt x="32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32" y="137"/>
                  </a:cubicBezTo>
                  <a:cubicBezTo>
                    <a:pt x="53" y="137"/>
                    <a:pt x="64" y="105"/>
                    <a:pt x="64" y="74"/>
                  </a:cubicBezTo>
                  <a:cubicBezTo>
                    <a:pt x="64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03"/>
            <p:cNvSpPr/>
            <p:nvPr/>
          </p:nvSpPr>
          <p:spPr>
            <a:xfrm>
              <a:off x="-4950500" y="350500"/>
              <a:ext cx="5432" cy="11444"/>
            </a:xfrm>
            <a:custGeom>
              <a:avLst/>
              <a:gdLst/>
              <a:ahLst/>
              <a:cxnLst/>
              <a:rect l="l" t="t" r="r" b="b"/>
              <a:pathLst>
                <a:path w="75" h="158" extrusionOk="0">
                  <a:moveTo>
                    <a:pt x="32" y="1"/>
                  </a:moveTo>
                  <a:cubicBezTo>
                    <a:pt x="11" y="1"/>
                    <a:pt x="1" y="32"/>
                    <a:pt x="1" y="74"/>
                  </a:cubicBezTo>
                  <a:cubicBezTo>
                    <a:pt x="1" y="126"/>
                    <a:pt x="11" y="158"/>
                    <a:pt x="32" y="158"/>
                  </a:cubicBezTo>
                  <a:cubicBezTo>
                    <a:pt x="53" y="158"/>
                    <a:pt x="74" y="116"/>
                    <a:pt x="74" y="74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03"/>
            <p:cNvSpPr/>
            <p:nvPr/>
          </p:nvSpPr>
          <p:spPr>
            <a:xfrm>
              <a:off x="-5025681" y="248738"/>
              <a:ext cx="47150" cy="161875"/>
            </a:xfrm>
            <a:custGeom>
              <a:avLst/>
              <a:gdLst/>
              <a:ahLst/>
              <a:cxnLst/>
              <a:rect l="l" t="t" r="r" b="b"/>
              <a:pathLst>
                <a:path w="651" h="2235" extrusionOk="0">
                  <a:moveTo>
                    <a:pt x="1" y="0"/>
                  </a:moveTo>
                  <a:lnTo>
                    <a:pt x="32" y="2234"/>
                  </a:lnTo>
                  <a:lnTo>
                    <a:pt x="651" y="223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03"/>
            <p:cNvSpPr/>
            <p:nvPr/>
          </p:nvSpPr>
          <p:spPr>
            <a:xfrm>
              <a:off x="-5091011" y="204702"/>
              <a:ext cx="59318" cy="205911"/>
            </a:xfrm>
            <a:custGeom>
              <a:avLst/>
              <a:gdLst/>
              <a:ahLst/>
              <a:cxnLst/>
              <a:rect l="l" t="t" r="r" b="b"/>
              <a:pathLst>
                <a:path w="819" h="2843" extrusionOk="0">
                  <a:moveTo>
                    <a:pt x="756" y="0"/>
                  </a:moveTo>
                  <a:lnTo>
                    <a:pt x="1" y="42"/>
                  </a:lnTo>
                  <a:lnTo>
                    <a:pt x="1" y="2842"/>
                  </a:lnTo>
                  <a:lnTo>
                    <a:pt x="819" y="2842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03"/>
            <p:cNvSpPr/>
            <p:nvPr/>
          </p:nvSpPr>
          <p:spPr>
            <a:xfrm>
              <a:off x="-5025681" y="248738"/>
              <a:ext cx="47150" cy="82060"/>
            </a:xfrm>
            <a:custGeom>
              <a:avLst/>
              <a:gdLst/>
              <a:ahLst/>
              <a:cxnLst/>
              <a:rect l="l" t="t" r="r" b="b"/>
              <a:pathLst>
                <a:path w="651" h="1133" extrusionOk="0">
                  <a:moveTo>
                    <a:pt x="1" y="0"/>
                  </a:moveTo>
                  <a:lnTo>
                    <a:pt x="21" y="1133"/>
                  </a:lnTo>
                  <a:cubicBezTo>
                    <a:pt x="231" y="1081"/>
                    <a:pt x="441" y="1018"/>
                    <a:pt x="651" y="944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03"/>
            <p:cNvSpPr/>
            <p:nvPr/>
          </p:nvSpPr>
          <p:spPr>
            <a:xfrm>
              <a:off x="-5091011" y="204702"/>
              <a:ext cx="57797" cy="136743"/>
            </a:xfrm>
            <a:custGeom>
              <a:avLst/>
              <a:gdLst/>
              <a:ahLst/>
              <a:cxnLst/>
              <a:rect l="l" t="t" r="r" b="b"/>
              <a:pathLst>
                <a:path w="798" h="1888" extrusionOk="0">
                  <a:moveTo>
                    <a:pt x="756" y="0"/>
                  </a:moveTo>
                  <a:lnTo>
                    <a:pt x="1" y="42"/>
                  </a:lnTo>
                  <a:lnTo>
                    <a:pt x="1" y="1888"/>
                  </a:lnTo>
                  <a:cubicBezTo>
                    <a:pt x="263" y="1867"/>
                    <a:pt x="535" y="1825"/>
                    <a:pt x="798" y="177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03"/>
            <p:cNvSpPr/>
            <p:nvPr/>
          </p:nvSpPr>
          <p:spPr>
            <a:xfrm>
              <a:off x="-5083406" y="216798"/>
              <a:ext cx="39545" cy="13037"/>
            </a:xfrm>
            <a:custGeom>
              <a:avLst/>
              <a:gdLst/>
              <a:ahLst/>
              <a:cxnLst/>
              <a:rect l="l" t="t" r="r" b="b"/>
              <a:pathLst>
                <a:path w="546" h="180" extrusionOk="0">
                  <a:moveTo>
                    <a:pt x="1" y="1"/>
                  </a:moveTo>
                  <a:lnTo>
                    <a:pt x="1" y="179"/>
                  </a:lnTo>
                  <a:lnTo>
                    <a:pt x="546" y="179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03"/>
            <p:cNvSpPr/>
            <p:nvPr/>
          </p:nvSpPr>
          <p:spPr>
            <a:xfrm>
              <a:off x="-5083406" y="238888"/>
              <a:ext cx="39545" cy="13689"/>
            </a:xfrm>
            <a:custGeom>
              <a:avLst/>
              <a:gdLst/>
              <a:ahLst/>
              <a:cxnLst/>
              <a:rect l="l" t="t" r="r" b="b"/>
              <a:pathLst>
                <a:path w="546" h="189" extrusionOk="0">
                  <a:moveTo>
                    <a:pt x="1" y="0"/>
                  </a:moveTo>
                  <a:lnTo>
                    <a:pt x="1" y="189"/>
                  </a:lnTo>
                  <a:lnTo>
                    <a:pt x="546" y="189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03"/>
            <p:cNvSpPr/>
            <p:nvPr/>
          </p:nvSpPr>
          <p:spPr>
            <a:xfrm>
              <a:off x="-5081885" y="386207"/>
              <a:ext cx="44905" cy="12240"/>
            </a:xfrm>
            <a:custGeom>
              <a:avLst/>
              <a:gdLst/>
              <a:ahLst/>
              <a:cxnLst/>
              <a:rect l="l" t="t" r="r" b="b"/>
              <a:pathLst>
                <a:path w="620" h="169" extrusionOk="0">
                  <a:moveTo>
                    <a:pt x="1" y="0"/>
                  </a:moveTo>
                  <a:lnTo>
                    <a:pt x="1" y="168"/>
                  </a:lnTo>
                  <a:lnTo>
                    <a:pt x="619" y="16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03"/>
            <p:cNvSpPr/>
            <p:nvPr/>
          </p:nvSpPr>
          <p:spPr>
            <a:xfrm>
              <a:off x="-5015034" y="257068"/>
              <a:ext cx="31941" cy="22887"/>
            </a:xfrm>
            <a:custGeom>
              <a:avLst/>
              <a:gdLst/>
              <a:ahLst/>
              <a:cxnLst/>
              <a:rect l="l" t="t" r="r" b="b"/>
              <a:pathLst>
                <a:path w="441" h="316" extrusionOk="0">
                  <a:moveTo>
                    <a:pt x="0" y="1"/>
                  </a:moveTo>
                  <a:lnTo>
                    <a:pt x="0" y="284"/>
                  </a:lnTo>
                  <a:lnTo>
                    <a:pt x="441" y="315"/>
                  </a:lnTo>
                  <a:lnTo>
                    <a:pt x="430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03"/>
            <p:cNvSpPr/>
            <p:nvPr/>
          </p:nvSpPr>
          <p:spPr>
            <a:xfrm>
              <a:off x="-5014310" y="383165"/>
              <a:ext cx="30492" cy="22887"/>
            </a:xfrm>
            <a:custGeom>
              <a:avLst/>
              <a:gdLst/>
              <a:ahLst/>
              <a:cxnLst/>
              <a:rect l="l" t="t" r="r" b="b"/>
              <a:pathLst>
                <a:path w="421" h="316" extrusionOk="0">
                  <a:moveTo>
                    <a:pt x="1" y="1"/>
                  </a:moveTo>
                  <a:lnTo>
                    <a:pt x="11" y="284"/>
                  </a:lnTo>
                  <a:lnTo>
                    <a:pt x="420" y="315"/>
                  </a:lnTo>
                  <a:lnTo>
                    <a:pt x="410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03"/>
            <p:cNvSpPr/>
            <p:nvPr/>
          </p:nvSpPr>
          <p:spPr>
            <a:xfrm>
              <a:off x="-4374046" y="186450"/>
              <a:ext cx="52510" cy="224163"/>
            </a:xfrm>
            <a:custGeom>
              <a:avLst/>
              <a:gdLst/>
              <a:ahLst/>
              <a:cxnLst/>
              <a:rect l="l" t="t" r="r" b="b"/>
              <a:pathLst>
                <a:path w="725" h="3095" extrusionOk="0">
                  <a:moveTo>
                    <a:pt x="148" y="1"/>
                  </a:moveTo>
                  <a:lnTo>
                    <a:pt x="1" y="3094"/>
                  </a:lnTo>
                  <a:lnTo>
                    <a:pt x="703" y="3094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03"/>
            <p:cNvSpPr/>
            <p:nvPr/>
          </p:nvSpPr>
          <p:spPr>
            <a:xfrm>
              <a:off x="-4422645" y="186450"/>
              <a:ext cx="46426" cy="224163"/>
            </a:xfrm>
            <a:custGeom>
              <a:avLst/>
              <a:gdLst/>
              <a:ahLst/>
              <a:cxnLst/>
              <a:rect l="l" t="t" r="r" b="b"/>
              <a:pathLst>
                <a:path w="641" h="3095" extrusionOk="0">
                  <a:moveTo>
                    <a:pt x="1" y="1"/>
                  </a:moveTo>
                  <a:lnTo>
                    <a:pt x="64" y="3094"/>
                  </a:lnTo>
                  <a:lnTo>
                    <a:pt x="640" y="3094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03"/>
            <p:cNvSpPr/>
            <p:nvPr/>
          </p:nvSpPr>
          <p:spPr>
            <a:xfrm>
              <a:off x="-4279093" y="204702"/>
              <a:ext cx="45629" cy="205911"/>
            </a:xfrm>
            <a:custGeom>
              <a:avLst/>
              <a:gdLst/>
              <a:ahLst/>
              <a:cxnLst/>
              <a:rect l="l" t="t" r="r" b="b"/>
              <a:pathLst>
                <a:path w="630" h="2843" extrusionOk="0">
                  <a:moveTo>
                    <a:pt x="630" y="0"/>
                  </a:moveTo>
                  <a:lnTo>
                    <a:pt x="63" y="42"/>
                  </a:lnTo>
                  <a:lnTo>
                    <a:pt x="1" y="2842"/>
                  </a:lnTo>
                  <a:lnTo>
                    <a:pt x="609" y="284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03"/>
            <p:cNvSpPr/>
            <p:nvPr/>
          </p:nvSpPr>
          <p:spPr>
            <a:xfrm>
              <a:off x="-4315524" y="186450"/>
              <a:ext cx="32737" cy="158037"/>
            </a:xfrm>
            <a:custGeom>
              <a:avLst/>
              <a:gdLst/>
              <a:ahLst/>
              <a:cxnLst/>
              <a:rect l="l" t="t" r="r" b="b"/>
              <a:pathLst>
                <a:path w="452" h="2182" extrusionOk="0">
                  <a:moveTo>
                    <a:pt x="74" y="1"/>
                  </a:moveTo>
                  <a:lnTo>
                    <a:pt x="0" y="2182"/>
                  </a:lnTo>
                  <a:cubicBezTo>
                    <a:pt x="147" y="2182"/>
                    <a:pt x="294" y="2171"/>
                    <a:pt x="441" y="2150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03"/>
            <p:cNvSpPr/>
            <p:nvPr/>
          </p:nvSpPr>
          <p:spPr>
            <a:xfrm>
              <a:off x="-4371004" y="186450"/>
              <a:ext cx="49468" cy="158037"/>
            </a:xfrm>
            <a:custGeom>
              <a:avLst/>
              <a:gdLst/>
              <a:ahLst/>
              <a:cxnLst/>
              <a:rect l="l" t="t" r="r" b="b"/>
              <a:pathLst>
                <a:path w="683" h="2182" extrusionOk="0">
                  <a:moveTo>
                    <a:pt x="106" y="1"/>
                  </a:moveTo>
                  <a:lnTo>
                    <a:pt x="1" y="2150"/>
                  </a:lnTo>
                  <a:cubicBezTo>
                    <a:pt x="210" y="2171"/>
                    <a:pt x="410" y="2182"/>
                    <a:pt x="619" y="2182"/>
                  </a:cubicBezTo>
                  <a:lnTo>
                    <a:pt x="661" y="2182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03"/>
            <p:cNvSpPr/>
            <p:nvPr/>
          </p:nvSpPr>
          <p:spPr>
            <a:xfrm>
              <a:off x="-4422645" y="186450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1" y="1"/>
                  </a:moveTo>
                  <a:lnTo>
                    <a:pt x="43" y="2014"/>
                  </a:lnTo>
                  <a:cubicBezTo>
                    <a:pt x="231" y="2066"/>
                    <a:pt x="431" y="2108"/>
                    <a:pt x="630" y="2140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03"/>
            <p:cNvSpPr/>
            <p:nvPr/>
          </p:nvSpPr>
          <p:spPr>
            <a:xfrm>
              <a:off x="-4277572" y="204702"/>
              <a:ext cx="44108" cy="136743"/>
            </a:xfrm>
            <a:custGeom>
              <a:avLst/>
              <a:gdLst/>
              <a:ahLst/>
              <a:cxnLst/>
              <a:rect l="l" t="t" r="r" b="b"/>
              <a:pathLst>
                <a:path w="609" h="1888" extrusionOk="0">
                  <a:moveTo>
                    <a:pt x="609" y="0"/>
                  </a:moveTo>
                  <a:lnTo>
                    <a:pt x="42" y="42"/>
                  </a:lnTo>
                  <a:lnTo>
                    <a:pt x="1" y="1888"/>
                  </a:lnTo>
                  <a:cubicBezTo>
                    <a:pt x="200" y="1867"/>
                    <a:pt x="399" y="1825"/>
                    <a:pt x="598" y="1772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03"/>
            <p:cNvSpPr/>
            <p:nvPr/>
          </p:nvSpPr>
          <p:spPr>
            <a:xfrm>
              <a:off x="-4269243" y="216798"/>
              <a:ext cx="29695" cy="13037"/>
            </a:xfrm>
            <a:custGeom>
              <a:avLst/>
              <a:gdLst/>
              <a:ahLst/>
              <a:cxnLst/>
              <a:rect l="l" t="t" r="r" b="b"/>
              <a:pathLst>
                <a:path w="410" h="180" extrusionOk="0">
                  <a:moveTo>
                    <a:pt x="1" y="1"/>
                  </a:moveTo>
                  <a:lnTo>
                    <a:pt x="1" y="179"/>
                  </a:lnTo>
                  <a:lnTo>
                    <a:pt x="399" y="17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03"/>
            <p:cNvSpPr/>
            <p:nvPr/>
          </p:nvSpPr>
          <p:spPr>
            <a:xfrm>
              <a:off x="-4269967" y="238888"/>
              <a:ext cx="29695" cy="13689"/>
            </a:xfrm>
            <a:custGeom>
              <a:avLst/>
              <a:gdLst/>
              <a:ahLst/>
              <a:cxnLst/>
              <a:rect l="l" t="t" r="r" b="b"/>
              <a:pathLst>
                <a:path w="410" h="189" extrusionOk="0">
                  <a:moveTo>
                    <a:pt x="11" y="0"/>
                  </a:moveTo>
                  <a:lnTo>
                    <a:pt x="0" y="189"/>
                  </a:lnTo>
                  <a:lnTo>
                    <a:pt x="409" y="189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03"/>
            <p:cNvSpPr/>
            <p:nvPr/>
          </p:nvSpPr>
          <p:spPr>
            <a:xfrm>
              <a:off x="-4304877" y="197821"/>
              <a:ext cx="17527" cy="10719"/>
            </a:xfrm>
            <a:custGeom>
              <a:avLst/>
              <a:gdLst/>
              <a:ahLst/>
              <a:cxnLst/>
              <a:rect l="l" t="t" r="r" b="b"/>
              <a:pathLst>
                <a:path w="242" h="148" extrusionOk="0">
                  <a:moveTo>
                    <a:pt x="0" y="1"/>
                  </a:moveTo>
                  <a:lnTo>
                    <a:pt x="0" y="148"/>
                  </a:lnTo>
                  <a:lnTo>
                    <a:pt x="241" y="14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03"/>
            <p:cNvSpPr/>
            <p:nvPr/>
          </p:nvSpPr>
          <p:spPr>
            <a:xfrm>
              <a:off x="-4272285" y="386207"/>
              <a:ext cx="33534" cy="12240"/>
            </a:xfrm>
            <a:custGeom>
              <a:avLst/>
              <a:gdLst/>
              <a:ahLst/>
              <a:cxnLst/>
              <a:rect l="l" t="t" r="r" b="b"/>
              <a:pathLst>
                <a:path w="463" h="169" extrusionOk="0">
                  <a:moveTo>
                    <a:pt x="1" y="0"/>
                  </a:moveTo>
                  <a:lnTo>
                    <a:pt x="1" y="168"/>
                  </a:lnTo>
                  <a:lnTo>
                    <a:pt x="462" y="16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03"/>
            <p:cNvSpPr/>
            <p:nvPr/>
          </p:nvSpPr>
          <p:spPr>
            <a:xfrm>
              <a:off x="-4301908" y="384686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53" y="137"/>
                    <a:pt x="74" y="105"/>
                    <a:pt x="74" y="74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03"/>
            <p:cNvSpPr/>
            <p:nvPr/>
          </p:nvSpPr>
          <p:spPr>
            <a:xfrm>
              <a:off x="-4356591" y="197097"/>
              <a:ext cx="30492" cy="16803"/>
            </a:xfrm>
            <a:custGeom>
              <a:avLst/>
              <a:gdLst/>
              <a:ahLst/>
              <a:cxnLst/>
              <a:rect l="l" t="t" r="r" b="b"/>
              <a:pathLst>
                <a:path w="421" h="232" extrusionOk="0">
                  <a:moveTo>
                    <a:pt x="1" y="0"/>
                  </a:moveTo>
                  <a:lnTo>
                    <a:pt x="1" y="231"/>
                  </a:lnTo>
                  <a:lnTo>
                    <a:pt x="420" y="23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03"/>
            <p:cNvSpPr/>
            <p:nvPr/>
          </p:nvSpPr>
          <p:spPr>
            <a:xfrm>
              <a:off x="-4411274" y="373315"/>
              <a:ext cx="27450" cy="25132"/>
            </a:xfrm>
            <a:custGeom>
              <a:avLst/>
              <a:gdLst/>
              <a:ahLst/>
              <a:cxnLst/>
              <a:rect l="l" t="t" r="r" b="b"/>
              <a:pathLst>
                <a:path w="379" h="347" extrusionOk="0">
                  <a:moveTo>
                    <a:pt x="1" y="0"/>
                  </a:moveTo>
                  <a:lnTo>
                    <a:pt x="1" y="346"/>
                  </a:lnTo>
                  <a:lnTo>
                    <a:pt x="368" y="346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03"/>
            <p:cNvSpPr/>
            <p:nvPr/>
          </p:nvSpPr>
          <p:spPr>
            <a:xfrm>
              <a:off x="-4418806" y="197097"/>
              <a:ext cx="32665" cy="16006"/>
            </a:xfrm>
            <a:custGeom>
              <a:avLst/>
              <a:gdLst/>
              <a:ahLst/>
              <a:cxnLst/>
              <a:rect l="l" t="t" r="r" b="b"/>
              <a:pathLst>
                <a:path w="451" h="221" extrusionOk="0">
                  <a:moveTo>
                    <a:pt x="0" y="0"/>
                  </a:moveTo>
                  <a:lnTo>
                    <a:pt x="0" y="221"/>
                  </a:lnTo>
                  <a:lnTo>
                    <a:pt x="441" y="22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03"/>
            <p:cNvSpPr/>
            <p:nvPr/>
          </p:nvSpPr>
          <p:spPr>
            <a:xfrm>
              <a:off x="-4350507" y="383165"/>
              <a:ext cx="5432" cy="9198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43" y="1"/>
                  </a:moveTo>
                  <a:cubicBezTo>
                    <a:pt x="22" y="1"/>
                    <a:pt x="1" y="32"/>
                    <a:pt x="1" y="63"/>
                  </a:cubicBezTo>
                  <a:cubicBezTo>
                    <a:pt x="1" y="105"/>
                    <a:pt x="22" y="126"/>
                    <a:pt x="43" y="126"/>
                  </a:cubicBezTo>
                  <a:cubicBezTo>
                    <a:pt x="64" y="126"/>
                    <a:pt x="74" y="95"/>
                    <a:pt x="74" y="63"/>
                  </a:cubicBezTo>
                  <a:cubicBezTo>
                    <a:pt x="74" y="32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03"/>
            <p:cNvSpPr/>
            <p:nvPr/>
          </p:nvSpPr>
          <p:spPr>
            <a:xfrm>
              <a:off x="-4345944" y="228241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64" y="137"/>
                    <a:pt x="74" y="105"/>
                    <a:pt x="74" y="74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03"/>
            <p:cNvSpPr/>
            <p:nvPr/>
          </p:nvSpPr>
          <p:spPr>
            <a:xfrm>
              <a:off x="-4400627" y="350500"/>
              <a:ext cx="6156" cy="11444"/>
            </a:xfrm>
            <a:custGeom>
              <a:avLst/>
              <a:gdLst/>
              <a:ahLst/>
              <a:cxnLst/>
              <a:rect l="l" t="t" r="r" b="b"/>
              <a:pathLst>
                <a:path w="85" h="15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26"/>
                    <a:pt x="22" y="158"/>
                    <a:pt x="43" y="158"/>
                  </a:cubicBezTo>
                  <a:cubicBezTo>
                    <a:pt x="74" y="158"/>
                    <a:pt x="85" y="116"/>
                    <a:pt x="85" y="74"/>
                  </a:cubicBezTo>
                  <a:cubicBezTo>
                    <a:pt x="85" y="32"/>
                    <a:pt x="7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03"/>
            <p:cNvSpPr/>
            <p:nvPr/>
          </p:nvSpPr>
          <p:spPr>
            <a:xfrm>
              <a:off x="-4613276" y="186450"/>
              <a:ext cx="49468" cy="224163"/>
            </a:xfrm>
            <a:custGeom>
              <a:avLst/>
              <a:gdLst/>
              <a:ahLst/>
              <a:cxnLst/>
              <a:rect l="l" t="t" r="r" b="b"/>
              <a:pathLst>
                <a:path w="683" h="3095" extrusionOk="0">
                  <a:moveTo>
                    <a:pt x="43" y="1"/>
                  </a:moveTo>
                  <a:lnTo>
                    <a:pt x="1" y="3094"/>
                  </a:lnTo>
                  <a:lnTo>
                    <a:pt x="682" y="3094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03"/>
            <p:cNvSpPr/>
            <p:nvPr/>
          </p:nvSpPr>
          <p:spPr>
            <a:xfrm>
              <a:off x="-4484136" y="248738"/>
              <a:ext cx="53234" cy="161875"/>
            </a:xfrm>
            <a:custGeom>
              <a:avLst/>
              <a:gdLst/>
              <a:ahLst/>
              <a:cxnLst/>
              <a:rect l="l" t="t" r="r" b="b"/>
              <a:pathLst>
                <a:path w="735" h="2235" extrusionOk="0">
                  <a:moveTo>
                    <a:pt x="0" y="0"/>
                  </a:moveTo>
                  <a:lnTo>
                    <a:pt x="42" y="2234"/>
                  </a:lnTo>
                  <a:lnTo>
                    <a:pt x="724" y="22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03"/>
            <p:cNvSpPr/>
            <p:nvPr/>
          </p:nvSpPr>
          <p:spPr>
            <a:xfrm>
              <a:off x="-4697582" y="186450"/>
              <a:ext cx="75252" cy="224163"/>
            </a:xfrm>
            <a:custGeom>
              <a:avLst/>
              <a:gdLst/>
              <a:ahLst/>
              <a:cxnLst/>
              <a:rect l="l" t="t" r="r" b="b"/>
              <a:pathLst>
                <a:path w="1039" h="3095" extrusionOk="0">
                  <a:moveTo>
                    <a:pt x="116" y="1"/>
                  </a:moveTo>
                  <a:lnTo>
                    <a:pt x="1" y="3094"/>
                  </a:lnTo>
                  <a:lnTo>
                    <a:pt x="1039" y="3094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03"/>
            <p:cNvSpPr/>
            <p:nvPr/>
          </p:nvSpPr>
          <p:spPr>
            <a:xfrm>
              <a:off x="-4557071" y="204702"/>
              <a:ext cx="66923" cy="205911"/>
            </a:xfrm>
            <a:custGeom>
              <a:avLst/>
              <a:gdLst/>
              <a:ahLst/>
              <a:cxnLst/>
              <a:rect l="l" t="t" r="r" b="b"/>
              <a:pathLst>
                <a:path w="924" h="2843" extrusionOk="0">
                  <a:moveTo>
                    <a:pt x="850" y="0"/>
                  </a:moveTo>
                  <a:lnTo>
                    <a:pt x="11" y="42"/>
                  </a:lnTo>
                  <a:lnTo>
                    <a:pt x="1" y="2842"/>
                  </a:lnTo>
                  <a:lnTo>
                    <a:pt x="923" y="2842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03"/>
            <p:cNvSpPr/>
            <p:nvPr/>
          </p:nvSpPr>
          <p:spPr>
            <a:xfrm>
              <a:off x="-4612479" y="186450"/>
              <a:ext cx="47150" cy="158037"/>
            </a:xfrm>
            <a:custGeom>
              <a:avLst/>
              <a:gdLst/>
              <a:ahLst/>
              <a:cxnLst/>
              <a:rect l="l" t="t" r="r" b="b"/>
              <a:pathLst>
                <a:path w="651" h="2182" extrusionOk="0">
                  <a:moveTo>
                    <a:pt x="32" y="1"/>
                  </a:moveTo>
                  <a:lnTo>
                    <a:pt x="0" y="2182"/>
                  </a:lnTo>
                  <a:cubicBezTo>
                    <a:pt x="220" y="2182"/>
                    <a:pt x="441" y="2171"/>
                    <a:pt x="650" y="2150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03"/>
            <p:cNvSpPr/>
            <p:nvPr/>
          </p:nvSpPr>
          <p:spPr>
            <a:xfrm>
              <a:off x="-4484136" y="247942"/>
              <a:ext cx="53234" cy="82857"/>
            </a:xfrm>
            <a:custGeom>
              <a:avLst/>
              <a:gdLst/>
              <a:ahLst/>
              <a:cxnLst/>
              <a:rect l="l" t="t" r="r" b="b"/>
              <a:pathLst>
                <a:path w="735" h="1144" extrusionOk="0">
                  <a:moveTo>
                    <a:pt x="0" y="1"/>
                  </a:moveTo>
                  <a:lnTo>
                    <a:pt x="21" y="1144"/>
                  </a:lnTo>
                  <a:cubicBezTo>
                    <a:pt x="262" y="1092"/>
                    <a:pt x="493" y="1029"/>
                    <a:pt x="734" y="955"/>
                  </a:cubicBezTo>
                  <a:lnTo>
                    <a:pt x="734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03"/>
            <p:cNvSpPr/>
            <p:nvPr/>
          </p:nvSpPr>
          <p:spPr>
            <a:xfrm>
              <a:off x="-4695264" y="186450"/>
              <a:ext cx="72210" cy="158037"/>
            </a:xfrm>
            <a:custGeom>
              <a:avLst/>
              <a:gdLst/>
              <a:ahLst/>
              <a:cxnLst/>
              <a:rect l="l" t="t" r="r" b="b"/>
              <a:pathLst>
                <a:path w="997" h="2182" extrusionOk="0">
                  <a:moveTo>
                    <a:pt x="84" y="1"/>
                  </a:moveTo>
                  <a:lnTo>
                    <a:pt x="0" y="2150"/>
                  </a:lnTo>
                  <a:cubicBezTo>
                    <a:pt x="304" y="2171"/>
                    <a:pt x="608" y="2182"/>
                    <a:pt x="923" y="2182"/>
                  </a:cubicBezTo>
                  <a:lnTo>
                    <a:pt x="996" y="218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03"/>
            <p:cNvSpPr/>
            <p:nvPr/>
          </p:nvSpPr>
          <p:spPr>
            <a:xfrm>
              <a:off x="-4557071" y="204702"/>
              <a:ext cx="64605" cy="136743"/>
            </a:xfrm>
            <a:custGeom>
              <a:avLst/>
              <a:gdLst/>
              <a:ahLst/>
              <a:cxnLst/>
              <a:rect l="l" t="t" r="r" b="b"/>
              <a:pathLst>
                <a:path w="892" h="1888" extrusionOk="0">
                  <a:moveTo>
                    <a:pt x="850" y="0"/>
                  </a:moveTo>
                  <a:lnTo>
                    <a:pt x="1" y="42"/>
                  </a:lnTo>
                  <a:lnTo>
                    <a:pt x="1" y="1888"/>
                  </a:lnTo>
                  <a:cubicBezTo>
                    <a:pt x="315" y="1867"/>
                    <a:pt x="609" y="1825"/>
                    <a:pt x="892" y="1772"/>
                  </a:cubicBezTo>
                  <a:lnTo>
                    <a:pt x="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03"/>
            <p:cNvSpPr/>
            <p:nvPr/>
          </p:nvSpPr>
          <p:spPr>
            <a:xfrm>
              <a:off x="-4547946" y="216798"/>
              <a:ext cx="43384" cy="13037"/>
            </a:xfrm>
            <a:custGeom>
              <a:avLst/>
              <a:gdLst/>
              <a:ahLst/>
              <a:cxnLst/>
              <a:rect l="l" t="t" r="r" b="b"/>
              <a:pathLst>
                <a:path w="599" h="180" extrusionOk="0">
                  <a:moveTo>
                    <a:pt x="0" y="1"/>
                  </a:moveTo>
                  <a:lnTo>
                    <a:pt x="0" y="179"/>
                  </a:lnTo>
                  <a:lnTo>
                    <a:pt x="598" y="179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03"/>
            <p:cNvSpPr/>
            <p:nvPr/>
          </p:nvSpPr>
          <p:spPr>
            <a:xfrm>
              <a:off x="-4547946" y="238888"/>
              <a:ext cx="43384" cy="13689"/>
            </a:xfrm>
            <a:custGeom>
              <a:avLst/>
              <a:gdLst/>
              <a:ahLst/>
              <a:cxnLst/>
              <a:rect l="l" t="t" r="r" b="b"/>
              <a:pathLst>
                <a:path w="599" h="189" extrusionOk="0">
                  <a:moveTo>
                    <a:pt x="0" y="0"/>
                  </a:moveTo>
                  <a:lnTo>
                    <a:pt x="0" y="189"/>
                  </a:lnTo>
                  <a:lnTo>
                    <a:pt x="598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03"/>
            <p:cNvSpPr/>
            <p:nvPr/>
          </p:nvSpPr>
          <p:spPr>
            <a:xfrm>
              <a:off x="-4601108" y="197821"/>
              <a:ext cx="25132" cy="10719"/>
            </a:xfrm>
            <a:custGeom>
              <a:avLst/>
              <a:gdLst/>
              <a:ahLst/>
              <a:cxnLst/>
              <a:rect l="l" t="t" r="r" b="b"/>
              <a:pathLst>
                <a:path w="347" h="148" extrusionOk="0">
                  <a:moveTo>
                    <a:pt x="0" y="1"/>
                  </a:moveTo>
                  <a:lnTo>
                    <a:pt x="0" y="148"/>
                  </a:lnTo>
                  <a:lnTo>
                    <a:pt x="346" y="14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03"/>
            <p:cNvSpPr/>
            <p:nvPr/>
          </p:nvSpPr>
          <p:spPr>
            <a:xfrm>
              <a:off x="-4546425" y="386207"/>
              <a:ext cx="49396" cy="12240"/>
            </a:xfrm>
            <a:custGeom>
              <a:avLst/>
              <a:gdLst/>
              <a:ahLst/>
              <a:cxnLst/>
              <a:rect l="l" t="t" r="r" b="b"/>
              <a:pathLst>
                <a:path w="682" h="169" extrusionOk="0">
                  <a:moveTo>
                    <a:pt x="0" y="0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03"/>
            <p:cNvSpPr/>
            <p:nvPr/>
          </p:nvSpPr>
          <p:spPr>
            <a:xfrm>
              <a:off x="-4591257" y="384686"/>
              <a:ext cx="8474" cy="9923"/>
            </a:xfrm>
            <a:custGeom>
              <a:avLst/>
              <a:gdLst/>
              <a:ahLst/>
              <a:cxnLst/>
              <a:rect l="l" t="t" r="r" b="b"/>
              <a:pathLst>
                <a:path w="117" h="137" extrusionOk="0">
                  <a:moveTo>
                    <a:pt x="64" y="0"/>
                  </a:moveTo>
                  <a:cubicBezTo>
                    <a:pt x="22" y="0"/>
                    <a:pt x="1" y="32"/>
                    <a:pt x="11" y="74"/>
                  </a:cubicBezTo>
                  <a:cubicBezTo>
                    <a:pt x="1" y="105"/>
                    <a:pt x="32" y="126"/>
                    <a:pt x="64" y="137"/>
                  </a:cubicBezTo>
                  <a:cubicBezTo>
                    <a:pt x="95" y="137"/>
                    <a:pt x="116" y="105"/>
                    <a:pt x="116" y="74"/>
                  </a:cubicBezTo>
                  <a:cubicBezTo>
                    <a:pt x="116" y="32"/>
                    <a:pt x="95" y="0"/>
                    <a:pt x="6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03"/>
            <p:cNvSpPr/>
            <p:nvPr/>
          </p:nvSpPr>
          <p:spPr>
            <a:xfrm>
              <a:off x="-4678606" y="197097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1" y="0"/>
                  </a:moveTo>
                  <a:lnTo>
                    <a:pt x="11" y="231"/>
                  </a:lnTo>
                  <a:lnTo>
                    <a:pt x="630" y="23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03"/>
            <p:cNvSpPr/>
            <p:nvPr/>
          </p:nvSpPr>
          <p:spPr>
            <a:xfrm>
              <a:off x="-4471969" y="257068"/>
              <a:ext cx="34982" cy="22887"/>
            </a:xfrm>
            <a:custGeom>
              <a:avLst/>
              <a:gdLst/>
              <a:ahLst/>
              <a:cxnLst/>
              <a:rect l="l" t="t" r="r" b="b"/>
              <a:pathLst>
                <a:path w="483" h="316" extrusionOk="0">
                  <a:moveTo>
                    <a:pt x="0" y="1"/>
                  </a:moveTo>
                  <a:lnTo>
                    <a:pt x="0" y="284"/>
                  </a:lnTo>
                  <a:lnTo>
                    <a:pt x="482" y="315"/>
                  </a:lnTo>
                  <a:lnTo>
                    <a:pt x="482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03"/>
            <p:cNvSpPr/>
            <p:nvPr/>
          </p:nvSpPr>
          <p:spPr>
            <a:xfrm>
              <a:off x="-4471244" y="383165"/>
              <a:ext cx="33462" cy="22887"/>
            </a:xfrm>
            <a:custGeom>
              <a:avLst/>
              <a:gdLst/>
              <a:ahLst/>
              <a:cxnLst/>
              <a:rect l="l" t="t" r="r" b="b"/>
              <a:pathLst>
                <a:path w="462" h="316" extrusionOk="0">
                  <a:moveTo>
                    <a:pt x="1" y="1"/>
                  </a:moveTo>
                  <a:lnTo>
                    <a:pt x="11" y="284"/>
                  </a:lnTo>
                  <a:lnTo>
                    <a:pt x="462" y="315"/>
                  </a:lnTo>
                  <a:lnTo>
                    <a:pt x="462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03"/>
            <p:cNvSpPr/>
            <p:nvPr/>
          </p:nvSpPr>
          <p:spPr>
            <a:xfrm>
              <a:off x="-4663396" y="383165"/>
              <a:ext cx="8402" cy="9198"/>
            </a:xfrm>
            <a:custGeom>
              <a:avLst/>
              <a:gdLst/>
              <a:ahLst/>
              <a:cxnLst/>
              <a:rect l="l" t="t" r="r" b="b"/>
              <a:pathLst>
                <a:path w="116" h="127" extrusionOk="0">
                  <a:moveTo>
                    <a:pt x="53" y="1"/>
                  </a:moveTo>
                  <a:cubicBezTo>
                    <a:pt x="21" y="1"/>
                    <a:pt x="0" y="32"/>
                    <a:pt x="0" y="63"/>
                  </a:cubicBezTo>
                  <a:cubicBezTo>
                    <a:pt x="0" y="95"/>
                    <a:pt x="21" y="126"/>
                    <a:pt x="63" y="126"/>
                  </a:cubicBezTo>
                  <a:cubicBezTo>
                    <a:pt x="95" y="126"/>
                    <a:pt x="116" y="95"/>
                    <a:pt x="116" y="63"/>
                  </a:cubicBezTo>
                  <a:cubicBezTo>
                    <a:pt x="116" y="32"/>
                    <a:pt x="95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03"/>
            <p:cNvSpPr/>
            <p:nvPr/>
          </p:nvSpPr>
          <p:spPr>
            <a:xfrm>
              <a:off x="-4661875" y="228241"/>
              <a:ext cx="9198" cy="9923"/>
            </a:xfrm>
            <a:custGeom>
              <a:avLst/>
              <a:gdLst/>
              <a:ahLst/>
              <a:cxnLst/>
              <a:rect l="l" t="t" r="r" b="b"/>
              <a:pathLst>
                <a:path w="127" h="137" extrusionOk="0">
                  <a:moveTo>
                    <a:pt x="63" y="0"/>
                  </a:moveTo>
                  <a:cubicBezTo>
                    <a:pt x="32" y="11"/>
                    <a:pt x="0" y="32"/>
                    <a:pt x="11" y="74"/>
                  </a:cubicBezTo>
                  <a:cubicBezTo>
                    <a:pt x="11" y="105"/>
                    <a:pt x="32" y="137"/>
                    <a:pt x="63" y="137"/>
                  </a:cubicBezTo>
                  <a:cubicBezTo>
                    <a:pt x="95" y="137"/>
                    <a:pt x="126" y="105"/>
                    <a:pt x="116" y="74"/>
                  </a:cubicBezTo>
                  <a:cubicBezTo>
                    <a:pt x="116" y="32"/>
                    <a:pt x="95" y="11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03"/>
            <p:cNvSpPr/>
            <p:nvPr/>
          </p:nvSpPr>
          <p:spPr>
            <a:xfrm>
              <a:off x="-3489990" y="186450"/>
              <a:ext cx="55552" cy="224163"/>
            </a:xfrm>
            <a:custGeom>
              <a:avLst/>
              <a:gdLst/>
              <a:ahLst/>
              <a:cxnLst/>
              <a:rect l="l" t="t" r="r" b="b"/>
              <a:pathLst>
                <a:path w="767" h="3095" extrusionOk="0">
                  <a:moveTo>
                    <a:pt x="158" y="1"/>
                  </a:moveTo>
                  <a:lnTo>
                    <a:pt x="1" y="3094"/>
                  </a:lnTo>
                  <a:lnTo>
                    <a:pt x="735" y="3094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226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03"/>
            <p:cNvSpPr/>
            <p:nvPr/>
          </p:nvSpPr>
          <p:spPr>
            <a:xfrm>
              <a:off x="-4181098" y="248738"/>
              <a:ext cx="38821" cy="161875"/>
            </a:xfrm>
            <a:custGeom>
              <a:avLst/>
              <a:gdLst/>
              <a:ahLst/>
              <a:cxnLst/>
              <a:rect l="l" t="t" r="r" b="b"/>
              <a:pathLst>
                <a:path w="536" h="2235" extrusionOk="0">
                  <a:moveTo>
                    <a:pt x="0" y="0"/>
                  </a:moveTo>
                  <a:lnTo>
                    <a:pt x="53" y="2234"/>
                  </a:lnTo>
                  <a:lnTo>
                    <a:pt x="535" y="223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03"/>
            <p:cNvSpPr/>
            <p:nvPr/>
          </p:nvSpPr>
          <p:spPr>
            <a:xfrm>
              <a:off x="-3580380" y="186450"/>
              <a:ext cx="84378" cy="224163"/>
            </a:xfrm>
            <a:custGeom>
              <a:avLst/>
              <a:gdLst/>
              <a:ahLst/>
              <a:cxnLst/>
              <a:rect l="l" t="t" r="r" b="b"/>
              <a:pathLst>
                <a:path w="1165" h="3095" extrusionOk="0">
                  <a:moveTo>
                    <a:pt x="253" y="1"/>
                  </a:moveTo>
                  <a:lnTo>
                    <a:pt x="1" y="3094"/>
                  </a:lnTo>
                  <a:lnTo>
                    <a:pt x="1123" y="309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226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03"/>
            <p:cNvSpPr/>
            <p:nvPr/>
          </p:nvSpPr>
          <p:spPr>
            <a:xfrm>
              <a:off x="-3651721" y="186450"/>
              <a:ext cx="68444" cy="224163"/>
            </a:xfrm>
            <a:custGeom>
              <a:avLst/>
              <a:gdLst/>
              <a:ahLst/>
              <a:cxnLst/>
              <a:rect l="l" t="t" r="r" b="b"/>
              <a:pathLst>
                <a:path w="945" h="3095" extrusionOk="0">
                  <a:moveTo>
                    <a:pt x="0" y="1"/>
                  </a:moveTo>
                  <a:lnTo>
                    <a:pt x="84" y="3094"/>
                  </a:lnTo>
                  <a:lnTo>
                    <a:pt x="944" y="3094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226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03"/>
            <p:cNvSpPr/>
            <p:nvPr/>
          </p:nvSpPr>
          <p:spPr>
            <a:xfrm>
              <a:off x="-3429222" y="204702"/>
              <a:ext cx="73731" cy="205911"/>
            </a:xfrm>
            <a:custGeom>
              <a:avLst/>
              <a:gdLst/>
              <a:ahLst/>
              <a:cxnLst/>
              <a:rect l="l" t="t" r="r" b="b"/>
              <a:pathLst>
                <a:path w="1018" h="2843" extrusionOk="0">
                  <a:moveTo>
                    <a:pt x="1018" y="0"/>
                  </a:moveTo>
                  <a:lnTo>
                    <a:pt x="106" y="42"/>
                  </a:lnTo>
                  <a:lnTo>
                    <a:pt x="1" y="2842"/>
                  </a:lnTo>
                  <a:lnTo>
                    <a:pt x="986" y="2842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rgbClr val="226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03"/>
            <p:cNvSpPr/>
            <p:nvPr/>
          </p:nvSpPr>
          <p:spPr>
            <a:xfrm>
              <a:off x="-3486151" y="186450"/>
              <a:ext cx="51713" cy="158037"/>
            </a:xfrm>
            <a:custGeom>
              <a:avLst/>
              <a:gdLst/>
              <a:ahLst/>
              <a:cxnLst/>
              <a:rect l="l" t="t" r="r" b="b"/>
              <a:pathLst>
                <a:path w="714" h="2182" extrusionOk="0">
                  <a:moveTo>
                    <a:pt x="105" y="1"/>
                  </a:moveTo>
                  <a:lnTo>
                    <a:pt x="0" y="2182"/>
                  </a:lnTo>
                  <a:cubicBezTo>
                    <a:pt x="231" y="2182"/>
                    <a:pt x="462" y="2171"/>
                    <a:pt x="692" y="2150"/>
                  </a:cubicBezTo>
                  <a:lnTo>
                    <a:pt x="713" y="1"/>
                  </a:lnTo>
                  <a:close/>
                </a:path>
              </a:pathLst>
            </a:custGeom>
            <a:solidFill>
              <a:srgbClr val="2F7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03"/>
            <p:cNvSpPr/>
            <p:nvPr/>
          </p:nvSpPr>
          <p:spPr>
            <a:xfrm>
              <a:off x="-4181098" y="247942"/>
              <a:ext cx="38024" cy="82857"/>
            </a:xfrm>
            <a:custGeom>
              <a:avLst/>
              <a:gdLst/>
              <a:ahLst/>
              <a:cxnLst/>
              <a:rect l="l" t="t" r="r" b="b"/>
              <a:pathLst>
                <a:path w="525" h="1144" extrusionOk="0">
                  <a:moveTo>
                    <a:pt x="514" y="1"/>
                  </a:moveTo>
                  <a:lnTo>
                    <a:pt x="0" y="11"/>
                  </a:lnTo>
                  <a:lnTo>
                    <a:pt x="21" y="955"/>
                  </a:lnTo>
                  <a:cubicBezTo>
                    <a:pt x="189" y="1029"/>
                    <a:pt x="357" y="1092"/>
                    <a:pt x="525" y="1144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03"/>
            <p:cNvSpPr/>
            <p:nvPr/>
          </p:nvSpPr>
          <p:spPr>
            <a:xfrm>
              <a:off x="-3575020" y="186450"/>
              <a:ext cx="79018" cy="158037"/>
            </a:xfrm>
            <a:custGeom>
              <a:avLst/>
              <a:gdLst/>
              <a:ahLst/>
              <a:cxnLst/>
              <a:rect l="l" t="t" r="r" b="b"/>
              <a:pathLst>
                <a:path w="1091" h="2182" extrusionOk="0">
                  <a:moveTo>
                    <a:pt x="179" y="1"/>
                  </a:moveTo>
                  <a:lnTo>
                    <a:pt x="0" y="2150"/>
                  </a:lnTo>
                  <a:cubicBezTo>
                    <a:pt x="315" y="2171"/>
                    <a:pt x="651" y="2182"/>
                    <a:pt x="986" y="2182"/>
                  </a:cubicBezTo>
                  <a:lnTo>
                    <a:pt x="1060" y="2182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2F7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03"/>
            <p:cNvSpPr/>
            <p:nvPr/>
          </p:nvSpPr>
          <p:spPr>
            <a:xfrm>
              <a:off x="-3651721" y="186450"/>
              <a:ext cx="67647" cy="154995"/>
            </a:xfrm>
            <a:custGeom>
              <a:avLst/>
              <a:gdLst/>
              <a:ahLst/>
              <a:cxnLst/>
              <a:rect l="l" t="t" r="r" b="b"/>
              <a:pathLst>
                <a:path w="934" h="2140" extrusionOk="0">
                  <a:moveTo>
                    <a:pt x="0" y="1"/>
                  </a:moveTo>
                  <a:lnTo>
                    <a:pt x="53" y="2014"/>
                  </a:lnTo>
                  <a:cubicBezTo>
                    <a:pt x="325" y="2066"/>
                    <a:pt x="619" y="2108"/>
                    <a:pt x="934" y="2140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rgbClr val="2F7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03"/>
            <p:cNvSpPr/>
            <p:nvPr/>
          </p:nvSpPr>
          <p:spPr>
            <a:xfrm>
              <a:off x="-3426180" y="204702"/>
              <a:ext cx="70689" cy="136743"/>
            </a:xfrm>
            <a:custGeom>
              <a:avLst/>
              <a:gdLst/>
              <a:ahLst/>
              <a:cxnLst/>
              <a:rect l="l" t="t" r="r" b="b"/>
              <a:pathLst>
                <a:path w="976" h="1888" extrusionOk="0">
                  <a:moveTo>
                    <a:pt x="976" y="0"/>
                  </a:moveTo>
                  <a:lnTo>
                    <a:pt x="64" y="42"/>
                  </a:lnTo>
                  <a:lnTo>
                    <a:pt x="1" y="1888"/>
                  </a:lnTo>
                  <a:cubicBezTo>
                    <a:pt x="336" y="1867"/>
                    <a:pt x="651" y="1825"/>
                    <a:pt x="955" y="1772"/>
                  </a:cubicBezTo>
                  <a:lnTo>
                    <a:pt x="976" y="0"/>
                  </a:lnTo>
                  <a:close/>
                </a:path>
              </a:pathLst>
            </a:custGeom>
            <a:solidFill>
              <a:srgbClr val="2F7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03"/>
            <p:cNvSpPr/>
            <p:nvPr/>
          </p:nvSpPr>
          <p:spPr>
            <a:xfrm>
              <a:off x="-3413288" y="216798"/>
              <a:ext cx="47223" cy="13037"/>
            </a:xfrm>
            <a:custGeom>
              <a:avLst/>
              <a:gdLst/>
              <a:ahLst/>
              <a:cxnLst/>
              <a:rect l="l" t="t" r="r" b="b"/>
              <a:pathLst>
                <a:path w="652" h="180" extrusionOk="0">
                  <a:moveTo>
                    <a:pt x="11" y="1"/>
                  </a:moveTo>
                  <a:lnTo>
                    <a:pt x="1" y="179"/>
                  </a:lnTo>
                  <a:lnTo>
                    <a:pt x="651" y="17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03"/>
            <p:cNvSpPr/>
            <p:nvPr/>
          </p:nvSpPr>
          <p:spPr>
            <a:xfrm>
              <a:off x="-3414013" y="238888"/>
              <a:ext cx="47150" cy="13689"/>
            </a:xfrm>
            <a:custGeom>
              <a:avLst/>
              <a:gdLst/>
              <a:ahLst/>
              <a:cxnLst/>
              <a:rect l="l" t="t" r="r" b="b"/>
              <a:pathLst>
                <a:path w="651" h="189" extrusionOk="0">
                  <a:moveTo>
                    <a:pt x="11" y="0"/>
                  </a:moveTo>
                  <a:lnTo>
                    <a:pt x="0" y="189"/>
                  </a:lnTo>
                  <a:lnTo>
                    <a:pt x="651" y="18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03"/>
            <p:cNvSpPr/>
            <p:nvPr/>
          </p:nvSpPr>
          <p:spPr>
            <a:xfrm>
              <a:off x="-3469492" y="197821"/>
              <a:ext cx="27450" cy="10719"/>
            </a:xfrm>
            <a:custGeom>
              <a:avLst/>
              <a:gdLst/>
              <a:ahLst/>
              <a:cxnLst/>
              <a:rect l="l" t="t" r="r" b="b"/>
              <a:pathLst>
                <a:path w="37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379" y="148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03"/>
            <p:cNvSpPr/>
            <p:nvPr/>
          </p:nvSpPr>
          <p:spPr>
            <a:xfrm>
              <a:off x="-3417055" y="386207"/>
              <a:ext cx="52510" cy="12240"/>
            </a:xfrm>
            <a:custGeom>
              <a:avLst/>
              <a:gdLst/>
              <a:ahLst/>
              <a:cxnLst/>
              <a:rect l="l" t="t" r="r" b="b"/>
              <a:pathLst>
                <a:path w="725" h="169" extrusionOk="0">
                  <a:moveTo>
                    <a:pt x="1" y="0"/>
                  </a:moveTo>
                  <a:lnTo>
                    <a:pt x="1" y="168"/>
                  </a:lnTo>
                  <a:lnTo>
                    <a:pt x="724" y="168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03"/>
            <p:cNvSpPr/>
            <p:nvPr/>
          </p:nvSpPr>
          <p:spPr>
            <a:xfrm>
              <a:off x="-3464929" y="387800"/>
              <a:ext cx="9343" cy="6808"/>
            </a:xfrm>
            <a:custGeom>
              <a:avLst/>
              <a:gdLst/>
              <a:ahLst/>
              <a:cxnLst/>
              <a:rect l="l" t="t" r="r" b="b"/>
              <a:pathLst>
                <a:path w="129" h="94" extrusionOk="0">
                  <a:moveTo>
                    <a:pt x="24" y="1"/>
                  </a:moveTo>
                  <a:cubicBezTo>
                    <a:pt x="12" y="1"/>
                    <a:pt x="3" y="9"/>
                    <a:pt x="1" y="31"/>
                  </a:cubicBezTo>
                  <a:cubicBezTo>
                    <a:pt x="1" y="62"/>
                    <a:pt x="22" y="94"/>
                    <a:pt x="64" y="94"/>
                  </a:cubicBezTo>
                  <a:cubicBezTo>
                    <a:pt x="128" y="94"/>
                    <a:pt x="63" y="1"/>
                    <a:pt x="2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03"/>
            <p:cNvSpPr/>
            <p:nvPr/>
          </p:nvSpPr>
          <p:spPr>
            <a:xfrm>
              <a:off x="-3552278" y="197097"/>
              <a:ext cx="49468" cy="16803"/>
            </a:xfrm>
            <a:custGeom>
              <a:avLst/>
              <a:gdLst/>
              <a:ahLst/>
              <a:cxnLst/>
              <a:rect l="l" t="t" r="r" b="b"/>
              <a:pathLst>
                <a:path w="683" h="232" extrusionOk="0">
                  <a:moveTo>
                    <a:pt x="11" y="0"/>
                  </a:moveTo>
                  <a:lnTo>
                    <a:pt x="1" y="231"/>
                  </a:lnTo>
                  <a:lnTo>
                    <a:pt x="672" y="23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03"/>
            <p:cNvSpPr/>
            <p:nvPr/>
          </p:nvSpPr>
          <p:spPr>
            <a:xfrm>
              <a:off x="-3635063" y="373315"/>
              <a:ext cx="40342" cy="25132"/>
            </a:xfrm>
            <a:custGeom>
              <a:avLst/>
              <a:gdLst/>
              <a:ahLst/>
              <a:cxnLst/>
              <a:rect l="l" t="t" r="r" b="b"/>
              <a:pathLst>
                <a:path w="557" h="347" extrusionOk="0">
                  <a:moveTo>
                    <a:pt x="1" y="0"/>
                  </a:moveTo>
                  <a:lnTo>
                    <a:pt x="1" y="346"/>
                  </a:lnTo>
                  <a:lnTo>
                    <a:pt x="557" y="346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03"/>
            <p:cNvSpPr/>
            <p:nvPr/>
          </p:nvSpPr>
          <p:spPr>
            <a:xfrm>
              <a:off x="-4176535" y="257068"/>
              <a:ext cx="24336" cy="22887"/>
            </a:xfrm>
            <a:custGeom>
              <a:avLst/>
              <a:gdLst/>
              <a:ahLst/>
              <a:cxnLst/>
              <a:rect l="l" t="t" r="r" b="b"/>
              <a:pathLst>
                <a:path w="336" h="316" extrusionOk="0">
                  <a:moveTo>
                    <a:pt x="336" y="1"/>
                  </a:moveTo>
                  <a:lnTo>
                    <a:pt x="0" y="22"/>
                  </a:lnTo>
                  <a:lnTo>
                    <a:pt x="0" y="315"/>
                  </a:lnTo>
                  <a:lnTo>
                    <a:pt x="336" y="28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03"/>
            <p:cNvSpPr/>
            <p:nvPr/>
          </p:nvSpPr>
          <p:spPr>
            <a:xfrm>
              <a:off x="-4173493" y="383165"/>
              <a:ext cx="23611" cy="22887"/>
            </a:xfrm>
            <a:custGeom>
              <a:avLst/>
              <a:gdLst/>
              <a:ahLst/>
              <a:cxnLst/>
              <a:rect l="l" t="t" r="r" b="b"/>
              <a:pathLst>
                <a:path w="326" h="316" extrusionOk="0">
                  <a:moveTo>
                    <a:pt x="325" y="1"/>
                  </a:moveTo>
                  <a:lnTo>
                    <a:pt x="0" y="32"/>
                  </a:lnTo>
                  <a:lnTo>
                    <a:pt x="11" y="315"/>
                  </a:lnTo>
                  <a:lnTo>
                    <a:pt x="325" y="284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03"/>
            <p:cNvSpPr/>
            <p:nvPr/>
          </p:nvSpPr>
          <p:spPr>
            <a:xfrm>
              <a:off x="-3646434" y="197097"/>
              <a:ext cx="47947" cy="16006"/>
            </a:xfrm>
            <a:custGeom>
              <a:avLst/>
              <a:gdLst/>
              <a:ahLst/>
              <a:cxnLst/>
              <a:rect l="l" t="t" r="r" b="b"/>
              <a:pathLst>
                <a:path w="662" h="221" extrusionOk="0">
                  <a:moveTo>
                    <a:pt x="1" y="0"/>
                  </a:moveTo>
                  <a:lnTo>
                    <a:pt x="1" y="221"/>
                  </a:lnTo>
                  <a:lnTo>
                    <a:pt x="661" y="22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03"/>
            <p:cNvSpPr/>
            <p:nvPr/>
          </p:nvSpPr>
          <p:spPr>
            <a:xfrm>
              <a:off x="-3542355" y="385845"/>
              <a:ext cx="9343" cy="6518"/>
            </a:xfrm>
            <a:custGeom>
              <a:avLst/>
              <a:gdLst/>
              <a:ahLst/>
              <a:cxnLst/>
              <a:rect l="l" t="t" r="r" b="b"/>
              <a:pathLst>
                <a:path w="129" h="90" extrusionOk="0">
                  <a:moveTo>
                    <a:pt x="22" y="1"/>
                  </a:moveTo>
                  <a:cubicBezTo>
                    <a:pt x="11" y="1"/>
                    <a:pt x="3" y="8"/>
                    <a:pt x="0" y="26"/>
                  </a:cubicBezTo>
                  <a:cubicBezTo>
                    <a:pt x="0" y="58"/>
                    <a:pt x="21" y="89"/>
                    <a:pt x="63" y="89"/>
                  </a:cubicBezTo>
                  <a:cubicBezTo>
                    <a:pt x="128" y="89"/>
                    <a:pt x="61" y="1"/>
                    <a:pt x="2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03"/>
            <p:cNvSpPr/>
            <p:nvPr/>
          </p:nvSpPr>
          <p:spPr>
            <a:xfrm>
              <a:off x="-3534750" y="231356"/>
              <a:ext cx="9271" cy="6808"/>
            </a:xfrm>
            <a:custGeom>
              <a:avLst/>
              <a:gdLst/>
              <a:ahLst/>
              <a:cxnLst/>
              <a:rect l="l" t="t" r="r" b="b"/>
              <a:pathLst>
                <a:path w="128" h="94" extrusionOk="0">
                  <a:moveTo>
                    <a:pt x="23" y="1"/>
                  </a:moveTo>
                  <a:cubicBezTo>
                    <a:pt x="12" y="1"/>
                    <a:pt x="3" y="9"/>
                    <a:pt x="0" y="31"/>
                  </a:cubicBezTo>
                  <a:cubicBezTo>
                    <a:pt x="0" y="62"/>
                    <a:pt x="32" y="94"/>
                    <a:pt x="63" y="94"/>
                  </a:cubicBezTo>
                  <a:cubicBezTo>
                    <a:pt x="128" y="94"/>
                    <a:pt x="62" y="1"/>
                    <a:pt x="2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03"/>
            <p:cNvSpPr/>
            <p:nvPr/>
          </p:nvSpPr>
          <p:spPr>
            <a:xfrm>
              <a:off x="-3619056" y="350500"/>
              <a:ext cx="9923" cy="11444"/>
            </a:xfrm>
            <a:custGeom>
              <a:avLst/>
              <a:gdLst/>
              <a:ahLst/>
              <a:cxnLst/>
              <a:rect l="l" t="t" r="r" b="b"/>
              <a:pathLst>
                <a:path w="137" h="158" extrusionOk="0">
                  <a:moveTo>
                    <a:pt x="63" y="1"/>
                  </a:moveTo>
                  <a:cubicBezTo>
                    <a:pt x="32" y="1"/>
                    <a:pt x="0" y="43"/>
                    <a:pt x="0" y="74"/>
                  </a:cubicBezTo>
                  <a:cubicBezTo>
                    <a:pt x="0" y="116"/>
                    <a:pt x="21" y="147"/>
                    <a:pt x="63" y="158"/>
                  </a:cubicBezTo>
                  <a:cubicBezTo>
                    <a:pt x="105" y="147"/>
                    <a:pt x="137" y="116"/>
                    <a:pt x="126" y="74"/>
                  </a:cubicBezTo>
                  <a:cubicBezTo>
                    <a:pt x="137" y="43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03"/>
            <p:cNvSpPr/>
            <p:nvPr/>
          </p:nvSpPr>
          <p:spPr>
            <a:xfrm>
              <a:off x="-3628182" y="230487"/>
              <a:ext cx="11444" cy="9198"/>
            </a:xfrm>
            <a:custGeom>
              <a:avLst/>
              <a:gdLst/>
              <a:ahLst/>
              <a:cxnLst/>
              <a:rect l="l" t="t" r="r" b="b"/>
              <a:pathLst>
                <a:path w="158" h="127" extrusionOk="0">
                  <a:moveTo>
                    <a:pt x="79" y="1"/>
                  </a:moveTo>
                  <a:cubicBezTo>
                    <a:pt x="40" y="1"/>
                    <a:pt x="0" y="22"/>
                    <a:pt x="11" y="64"/>
                  </a:cubicBezTo>
                  <a:cubicBezTo>
                    <a:pt x="0" y="106"/>
                    <a:pt x="40" y="127"/>
                    <a:pt x="79" y="127"/>
                  </a:cubicBezTo>
                  <a:cubicBezTo>
                    <a:pt x="118" y="127"/>
                    <a:pt x="158" y="106"/>
                    <a:pt x="147" y="64"/>
                  </a:cubicBezTo>
                  <a:cubicBezTo>
                    <a:pt x="158" y="22"/>
                    <a:pt x="118" y="1"/>
                    <a:pt x="79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03"/>
            <p:cNvSpPr/>
            <p:nvPr/>
          </p:nvSpPr>
          <p:spPr>
            <a:xfrm>
              <a:off x="-4782612" y="-919381"/>
              <a:ext cx="78294" cy="200552"/>
            </a:xfrm>
            <a:custGeom>
              <a:avLst/>
              <a:gdLst/>
              <a:ahLst/>
              <a:cxnLst/>
              <a:rect l="l" t="t" r="r" b="b"/>
              <a:pathLst>
                <a:path w="1081" h="2769" extrusionOk="0">
                  <a:moveTo>
                    <a:pt x="566" y="0"/>
                  </a:moveTo>
                  <a:lnTo>
                    <a:pt x="0" y="2632"/>
                  </a:lnTo>
                  <a:lnTo>
                    <a:pt x="535" y="2769"/>
                  </a:lnTo>
                  <a:lnTo>
                    <a:pt x="1080" y="95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03"/>
            <p:cNvSpPr/>
            <p:nvPr/>
          </p:nvSpPr>
          <p:spPr>
            <a:xfrm>
              <a:off x="-4768199" y="-919381"/>
              <a:ext cx="63084" cy="122330"/>
            </a:xfrm>
            <a:custGeom>
              <a:avLst/>
              <a:gdLst/>
              <a:ahLst/>
              <a:cxnLst/>
              <a:rect l="l" t="t" r="r" b="b"/>
              <a:pathLst>
                <a:path w="871" h="1689" extrusionOk="0">
                  <a:moveTo>
                    <a:pt x="367" y="0"/>
                  </a:moveTo>
                  <a:lnTo>
                    <a:pt x="0" y="1689"/>
                  </a:lnTo>
                  <a:cubicBezTo>
                    <a:pt x="200" y="1668"/>
                    <a:pt x="388" y="1615"/>
                    <a:pt x="577" y="1563"/>
                  </a:cubicBezTo>
                  <a:lnTo>
                    <a:pt x="871" y="95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03"/>
            <p:cNvSpPr/>
            <p:nvPr/>
          </p:nvSpPr>
          <p:spPr>
            <a:xfrm>
              <a:off x="-4741618" y="-904967"/>
              <a:ext cx="25857" cy="26653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74" y="1"/>
                  </a:moveTo>
                  <a:lnTo>
                    <a:pt x="0" y="357"/>
                  </a:lnTo>
                  <a:lnTo>
                    <a:pt x="273" y="36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03"/>
            <p:cNvSpPr/>
            <p:nvPr/>
          </p:nvSpPr>
          <p:spPr>
            <a:xfrm>
              <a:off x="-4772762" y="-753810"/>
              <a:ext cx="24408" cy="26653"/>
            </a:xfrm>
            <a:custGeom>
              <a:avLst/>
              <a:gdLst/>
              <a:ahLst/>
              <a:cxnLst/>
              <a:rect l="l" t="t" r="r" b="b"/>
              <a:pathLst>
                <a:path w="337" h="368" extrusionOk="0">
                  <a:moveTo>
                    <a:pt x="53" y="0"/>
                  </a:moveTo>
                  <a:lnTo>
                    <a:pt x="0" y="283"/>
                  </a:lnTo>
                  <a:lnTo>
                    <a:pt x="273" y="367"/>
                  </a:lnTo>
                  <a:lnTo>
                    <a:pt x="336" y="8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03"/>
            <p:cNvSpPr/>
            <p:nvPr/>
          </p:nvSpPr>
          <p:spPr>
            <a:xfrm>
              <a:off x="-4738576" y="-871578"/>
              <a:ext cx="6881" cy="19121"/>
            </a:xfrm>
            <a:custGeom>
              <a:avLst/>
              <a:gdLst/>
              <a:ahLst/>
              <a:cxnLst/>
              <a:rect l="l" t="t" r="r" b="b"/>
              <a:pathLst>
                <a:path w="95" h="264" extrusionOk="0">
                  <a:moveTo>
                    <a:pt x="53" y="1"/>
                  </a:moveTo>
                  <a:lnTo>
                    <a:pt x="0" y="263"/>
                  </a:lnTo>
                  <a:lnTo>
                    <a:pt x="42" y="26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03"/>
            <p:cNvSpPr/>
            <p:nvPr/>
          </p:nvSpPr>
          <p:spPr>
            <a:xfrm>
              <a:off x="-4727929" y="-919381"/>
              <a:ext cx="78294" cy="200552"/>
            </a:xfrm>
            <a:custGeom>
              <a:avLst/>
              <a:gdLst/>
              <a:ahLst/>
              <a:cxnLst/>
              <a:rect l="l" t="t" r="r" b="b"/>
              <a:pathLst>
                <a:path w="1081" h="2769" extrusionOk="0">
                  <a:moveTo>
                    <a:pt x="566" y="0"/>
                  </a:moveTo>
                  <a:lnTo>
                    <a:pt x="0" y="2632"/>
                  </a:lnTo>
                  <a:lnTo>
                    <a:pt x="524" y="2769"/>
                  </a:lnTo>
                  <a:lnTo>
                    <a:pt x="1080" y="95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03"/>
            <p:cNvSpPr/>
            <p:nvPr/>
          </p:nvSpPr>
          <p:spPr>
            <a:xfrm>
              <a:off x="-4713516" y="-919381"/>
              <a:ext cx="63881" cy="122330"/>
            </a:xfrm>
            <a:custGeom>
              <a:avLst/>
              <a:gdLst/>
              <a:ahLst/>
              <a:cxnLst/>
              <a:rect l="l" t="t" r="r" b="b"/>
              <a:pathLst>
                <a:path w="882" h="1689" extrusionOk="0">
                  <a:moveTo>
                    <a:pt x="367" y="0"/>
                  </a:moveTo>
                  <a:lnTo>
                    <a:pt x="0" y="1689"/>
                  </a:lnTo>
                  <a:cubicBezTo>
                    <a:pt x="200" y="1668"/>
                    <a:pt x="388" y="1615"/>
                    <a:pt x="577" y="1563"/>
                  </a:cubicBezTo>
                  <a:lnTo>
                    <a:pt x="881" y="95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03"/>
            <p:cNvSpPr/>
            <p:nvPr/>
          </p:nvSpPr>
          <p:spPr>
            <a:xfrm>
              <a:off x="-4686935" y="-904967"/>
              <a:ext cx="25132" cy="26653"/>
            </a:xfrm>
            <a:custGeom>
              <a:avLst/>
              <a:gdLst/>
              <a:ahLst/>
              <a:cxnLst/>
              <a:rect l="l" t="t" r="r" b="b"/>
              <a:pathLst>
                <a:path w="347" h="368" extrusionOk="0">
                  <a:moveTo>
                    <a:pt x="63" y="1"/>
                  </a:moveTo>
                  <a:lnTo>
                    <a:pt x="0" y="357"/>
                  </a:lnTo>
                  <a:lnTo>
                    <a:pt x="273" y="36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03"/>
            <p:cNvSpPr/>
            <p:nvPr/>
          </p:nvSpPr>
          <p:spPr>
            <a:xfrm>
              <a:off x="-4718079" y="-753810"/>
              <a:ext cx="23611" cy="26653"/>
            </a:xfrm>
            <a:custGeom>
              <a:avLst/>
              <a:gdLst/>
              <a:ahLst/>
              <a:cxnLst/>
              <a:rect l="l" t="t" r="r" b="b"/>
              <a:pathLst>
                <a:path w="326" h="368" extrusionOk="0">
                  <a:moveTo>
                    <a:pt x="53" y="0"/>
                  </a:moveTo>
                  <a:lnTo>
                    <a:pt x="0" y="283"/>
                  </a:lnTo>
                  <a:lnTo>
                    <a:pt x="263" y="367"/>
                  </a:lnTo>
                  <a:lnTo>
                    <a:pt x="326" y="8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03"/>
            <p:cNvSpPr/>
            <p:nvPr/>
          </p:nvSpPr>
          <p:spPr>
            <a:xfrm>
              <a:off x="-4684690" y="-871578"/>
              <a:ext cx="7677" cy="19121"/>
            </a:xfrm>
            <a:custGeom>
              <a:avLst/>
              <a:gdLst/>
              <a:ahLst/>
              <a:cxnLst/>
              <a:rect l="l" t="t" r="r" b="b"/>
              <a:pathLst>
                <a:path w="106" h="264" extrusionOk="0">
                  <a:moveTo>
                    <a:pt x="53" y="1"/>
                  </a:moveTo>
                  <a:lnTo>
                    <a:pt x="1" y="263"/>
                  </a:lnTo>
                  <a:lnTo>
                    <a:pt x="43" y="263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03"/>
            <p:cNvSpPr/>
            <p:nvPr/>
          </p:nvSpPr>
          <p:spPr>
            <a:xfrm>
              <a:off x="-4643623" y="-925465"/>
              <a:ext cx="82060" cy="205115"/>
            </a:xfrm>
            <a:custGeom>
              <a:avLst/>
              <a:gdLst/>
              <a:ahLst/>
              <a:cxnLst/>
              <a:rect l="l" t="t" r="r" b="b"/>
              <a:pathLst>
                <a:path w="1133" h="2832" extrusionOk="0">
                  <a:moveTo>
                    <a:pt x="0" y="0"/>
                  </a:moveTo>
                  <a:lnTo>
                    <a:pt x="53" y="2832"/>
                  </a:lnTo>
                  <a:lnTo>
                    <a:pt x="1133" y="2832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03"/>
            <p:cNvSpPr/>
            <p:nvPr/>
          </p:nvSpPr>
          <p:spPr>
            <a:xfrm>
              <a:off x="-4261638" y="-925465"/>
              <a:ext cx="38097" cy="205115"/>
            </a:xfrm>
            <a:custGeom>
              <a:avLst/>
              <a:gdLst/>
              <a:ahLst/>
              <a:cxnLst/>
              <a:rect l="l" t="t" r="r" b="b"/>
              <a:pathLst>
                <a:path w="526" h="2832" extrusionOk="0">
                  <a:moveTo>
                    <a:pt x="106" y="0"/>
                  </a:moveTo>
                  <a:lnTo>
                    <a:pt x="1" y="2832"/>
                  </a:lnTo>
                  <a:lnTo>
                    <a:pt x="504" y="283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03"/>
            <p:cNvSpPr/>
            <p:nvPr/>
          </p:nvSpPr>
          <p:spPr>
            <a:xfrm>
              <a:off x="-4553233" y="-925465"/>
              <a:ext cx="70689" cy="205115"/>
            </a:xfrm>
            <a:custGeom>
              <a:avLst/>
              <a:gdLst/>
              <a:ahLst/>
              <a:cxnLst/>
              <a:rect l="l" t="t" r="r" b="b"/>
              <a:pathLst>
                <a:path w="976" h="2832" extrusionOk="0">
                  <a:moveTo>
                    <a:pt x="31" y="0"/>
                  </a:moveTo>
                  <a:lnTo>
                    <a:pt x="0" y="2832"/>
                  </a:lnTo>
                  <a:lnTo>
                    <a:pt x="881" y="2832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03"/>
            <p:cNvSpPr/>
            <p:nvPr/>
          </p:nvSpPr>
          <p:spPr>
            <a:xfrm>
              <a:off x="-4361081" y="-868536"/>
              <a:ext cx="50917" cy="148187"/>
            </a:xfrm>
            <a:custGeom>
              <a:avLst/>
              <a:gdLst/>
              <a:ahLst/>
              <a:cxnLst/>
              <a:rect l="l" t="t" r="r" b="b"/>
              <a:pathLst>
                <a:path w="703" h="2046" extrusionOk="0">
                  <a:moveTo>
                    <a:pt x="32" y="1"/>
                  </a:moveTo>
                  <a:lnTo>
                    <a:pt x="0" y="2046"/>
                  </a:lnTo>
                  <a:lnTo>
                    <a:pt x="703" y="2046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03"/>
            <p:cNvSpPr/>
            <p:nvPr/>
          </p:nvSpPr>
          <p:spPr>
            <a:xfrm>
              <a:off x="-4410477" y="-925465"/>
              <a:ext cx="41863" cy="205115"/>
            </a:xfrm>
            <a:custGeom>
              <a:avLst/>
              <a:gdLst/>
              <a:ahLst/>
              <a:cxnLst/>
              <a:rect l="l" t="t" r="r" b="b"/>
              <a:pathLst>
                <a:path w="578" h="2832" extrusionOk="0">
                  <a:moveTo>
                    <a:pt x="0" y="0"/>
                  </a:moveTo>
                  <a:lnTo>
                    <a:pt x="63" y="2832"/>
                  </a:lnTo>
                  <a:lnTo>
                    <a:pt x="577" y="283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03"/>
            <p:cNvSpPr/>
            <p:nvPr/>
          </p:nvSpPr>
          <p:spPr>
            <a:xfrm>
              <a:off x="-4482615" y="-905692"/>
              <a:ext cx="69168" cy="185342"/>
            </a:xfrm>
            <a:custGeom>
              <a:avLst/>
              <a:gdLst/>
              <a:ahLst/>
              <a:cxnLst/>
              <a:rect l="l" t="t" r="r" b="b"/>
              <a:pathLst>
                <a:path w="955" h="2559" extrusionOk="0">
                  <a:moveTo>
                    <a:pt x="84" y="0"/>
                  </a:moveTo>
                  <a:lnTo>
                    <a:pt x="0" y="2559"/>
                  </a:lnTo>
                  <a:lnTo>
                    <a:pt x="954" y="2559"/>
                  </a:lnTo>
                  <a:lnTo>
                    <a:pt x="87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03"/>
            <p:cNvSpPr/>
            <p:nvPr/>
          </p:nvSpPr>
          <p:spPr>
            <a:xfrm>
              <a:off x="-4642102" y="-834350"/>
              <a:ext cx="80539" cy="114001"/>
            </a:xfrm>
            <a:custGeom>
              <a:avLst/>
              <a:gdLst/>
              <a:ahLst/>
              <a:cxnLst/>
              <a:rect l="l" t="t" r="r" b="b"/>
              <a:pathLst>
                <a:path w="1112" h="1574" extrusionOk="0">
                  <a:moveTo>
                    <a:pt x="975" y="1"/>
                  </a:moveTo>
                  <a:cubicBezTo>
                    <a:pt x="640" y="64"/>
                    <a:pt x="315" y="158"/>
                    <a:pt x="0" y="273"/>
                  </a:cubicBezTo>
                  <a:lnTo>
                    <a:pt x="21" y="1563"/>
                  </a:lnTo>
                  <a:lnTo>
                    <a:pt x="1112" y="1574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03"/>
            <p:cNvSpPr/>
            <p:nvPr/>
          </p:nvSpPr>
          <p:spPr>
            <a:xfrm>
              <a:off x="-4261638" y="-794804"/>
              <a:ext cx="37300" cy="74455"/>
            </a:xfrm>
            <a:custGeom>
              <a:avLst/>
              <a:gdLst/>
              <a:ahLst/>
              <a:cxnLst/>
              <a:rect l="l" t="t" r="r" b="b"/>
              <a:pathLst>
                <a:path w="515" h="1028" extrusionOk="0">
                  <a:moveTo>
                    <a:pt x="515" y="0"/>
                  </a:moveTo>
                  <a:cubicBezTo>
                    <a:pt x="336" y="115"/>
                    <a:pt x="179" y="241"/>
                    <a:pt x="22" y="378"/>
                  </a:cubicBezTo>
                  <a:lnTo>
                    <a:pt x="1" y="1028"/>
                  </a:lnTo>
                  <a:lnTo>
                    <a:pt x="504" y="102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03"/>
            <p:cNvSpPr/>
            <p:nvPr/>
          </p:nvSpPr>
          <p:spPr>
            <a:xfrm>
              <a:off x="-4553233" y="-844200"/>
              <a:ext cx="67647" cy="123851"/>
            </a:xfrm>
            <a:custGeom>
              <a:avLst/>
              <a:gdLst/>
              <a:ahLst/>
              <a:cxnLst/>
              <a:rect l="l" t="t" r="r" b="b"/>
              <a:pathLst>
                <a:path w="934" h="1710" extrusionOk="0">
                  <a:moveTo>
                    <a:pt x="933" y="0"/>
                  </a:moveTo>
                  <a:cubicBezTo>
                    <a:pt x="629" y="11"/>
                    <a:pt x="315" y="42"/>
                    <a:pt x="10" y="84"/>
                  </a:cubicBezTo>
                  <a:lnTo>
                    <a:pt x="0" y="1710"/>
                  </a:lnTo>
                  <a:lnTo>
                    <a:pt x="881" y="1710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03"/>
            <p:cNvSpPr/>
            <p:nvPr/>
          </p:nvSpPr>
          <p:spPr>
            <a:xfrm>
              <a:off x="-4361878" y="-835871"/>
              <a:ext cx="51713" cy="115522"/>
            </a:xfrm>
            <a:custGeom>
              <a:avLst/>
              <a:gdLst/>
              <a:ahLst/>
              <a:cxnLst/>
              <a:rect l="l" t="t" r="r" b="b"/>
              <a:pathLst>
                <a:path w="714" h="1595" extrusionOk="0">
                  <a:moveTo>
                    <a:pt x="32" y="1"/>
                  </a:moveTo>
                  <a:lnTo>
                    <a:pt x="1" y="1584"/>
                  </a:lnTo>
                  <a:lnTo>
                    <a:pt x="714" y="1595"/>
                  </a:lnTo>
                  <a:lnTo>
                    <a:pt x="693" y="148"/>
                  </a:lnTo>
                  <a:cubicBezTo>
                    <a:pt x="483" y="95"/>
                    <a:pt x="263" y="43"/>
                    <a:pt x="32" y="1"/>
                  </a:cubicBez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03"/>
            <p:cNvSpPr/>
            <p:nvPr/>
          </p:nvSpPr>
          <p:spPr>
            <a:xfrm>
              <a:off x="-4408232" y="-841955"/>
              <a:ext cx="39618" cy="121606"/>
            </a:xfrm>
            <a:custGeom>
              <a:avLst/>
              <a:gdLst/>
              <a:ahLst/>
              <a:cxnLst/>
              <a:rect l="l" t="t" r="r" b="b"/>
              <a:pathLst>
                <a:path w="547" h="1679" extrusionOk="0">
                  <a:moveTo>
                    <a:pt x="1" y="1"/>
                  </a:moveTo>
                  <a:lnTo>
                    <a:pt x="32" y="1668"/>
                  </a:lnTo>
                  <a:lnTo>
                    <a:pt x="546" y="1679"/>
                  </a:lnTo>
                  <a:lnTo>
                    <a:pt x="536" y="64"/>
                  </a:lnTo>
                  <a:cubicBezTo>
                    <a:pt x="357" y="43"/>
                    <a:pt x="179" y="11"/>
                    <a:pt x="1" y="1"/>
                  </a:cubicBez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03"/>
            <p:cNvSpPr/>
            <p:nvPr/>
          </p:nvSpPr>
          <p:spPr>
            <a:xfrm>
              <a:off x="-4482615" y="-844997"/>
              <a:ext cx="69168" cy="124648"/>
            </a:xfrm>
            <a:custGeom>
              <a:avLst/>
              <a:gdLst/>
              <a:ahLst/>
              <a:cxnLst/>
              <a:rect l="l" t="t" r="r" b="b"/>
              <a:pathLst>
                <a:path w="955" h="1721" extrusionOk="0">
                  <a:moveTo>
                    <a:pt x="63" y="1"/>
                  </a:moveTo>
                  <a:lnTo>
                    <a:pt x="0" y="1721"/>
                  </a:lnTo>
                  <a:lnTo>
                    <a:pt x="954" y="1721"/>
                  </a:lnTo>
                  <a:lnTo>
                    <a:pt x="892" y="32"/>
                  </a:lnTo>
                  <a:cubicBezTo>
                    <a:pt x="608" y="11"/>
                    <a:pt x="336" y="1"/>
                    <a:pt x="63" y="1"/>
                  </a:cubicBez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03"/>
            <p:cNvSpPr/>
            <p:nvPr/>
          </p:nvSpPr>
          <p:spPr>
            <a:xfrm>
              <a:off x="-4544179" y="-743163"/>
              <a:ext cx="42660" cy="13689"/>
            </a:xfrm>
            <a:custGeom>
              <a:avLst/>
              <a:gdLst/>
              <a:ahLst/>
              <a:cxnLst/>
              <a:rect l="l" t="t" r="r" b="b"/>
              <a:pathLst>
                <a:path w="589" h="189" extrusionOk="0">
                  <a:moveTo>
                    <a:pt x="11" y="0"/>
                  </a:moveTo>
                  <a:lnTo>
                    <a:pt x="1" y="189"/>
                  </a:lnTo>
                  <a:lnTo>
                    <a:pt x="578" y="18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03"/>
            <p:cNvSpPr/>
            <p:nvPr/>
          </p:nvSpPr>
          <p:spPr>
            <a:xfrm>
              <a:off x="-4543383" y="-765978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0" y="1"/>
                  </a:moveTo>
                  <a:lnTo>
                    <a:pt x="0" y="189"/>
                  </a:lnTo>
                  <a:lnTo>
                    <a:pt x="577" y="18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03"/>
            <p:cNvSpPr/>
            <p:nvPr/>
          </p:nvSpPr>
          <p:spPr>
            <a:xfrm>
              <a:off x="-4468999" y="-748523"/>
              <a:ext cx="41139" cy="17527"/>
            </a:xfrm>
            <a:custGeom>
              <a:avLst/>
              <a:gdLst/>
              <a:ahLst/>
              <a:cxnLst/>
              <a:rect l="l" t="t" r="r" b="b"/>
              <a:pathLst>
                <a:path w="568" h="242" extrusionOk="0">
                  <a:moveTo>
                    <a:pt x="1" y="1"/>
                  </a:moveTo>
                  <a:lnTo>
                    <a:pt x="1" y="242"/>
                  </a:lnTo>
                  <a:lnTo>
                    <a:pt x="557" y="242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03"/>
            <p:cNvSpPr/>
            <p:nvPr/>
          </p:nvSpPr>
          <p:spPr>
            <a:xfrm>
              <a:off x="-4547221" y="-916339"/>
              <a:ext cx="47223" cy="12240"/>
            </a:xfrm>
            <a:custGeom>
              <a:avLst/>
              <a:gdLst/>
              <a:ahLst/>
              <a:cxnLst/>
              <a:rect l="l" t="t" r="r" b="b"/>
              <a:pathLst>
                <a:path w="652" h="169" extrusionOk="0">
                  <a:moveTo>
                    <a:pt x="1" y="0"/>
                  </a:moveTo>
                  <a:lnTo>
                    <a:pt x="1" y="168"/>
                  </a:lnTo>
                  <a:lnTo>
                    <a:pt x="651" y="168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03"/>
            <p:cNvSpPr/>
            <p:nvPr/>
          </p:nvSpPr>
          <p:spPr>
            <a:xfrm>
              <a:off x="-4392587" y="-912572"/>
              <a:ext cx="8764" cy="6881"/>
            </a:xfrm>
            <a:custGeom>
              <a:avLst/>
              <a:gdLst/>
              <a:ahLst/>
              <a:cxnLst/>
              <a:rect l="l" t="t" r="r" b="b"/>
              <a:pathLst>
                <a:path w="121" h="95" extrusionOk="0">
                  <a:moveTo>
                    <a:pt x="68" y="1"/>
                  </a:moveTo>
                  <a:cubicBezTo>
                    <a:pt x="1" y="1"/>
                    <a:pt x="61" y="95"/>
                    <a:pt x="99" y="95"/>
                  </a:cubicBezTo>
                  <a:cubicBezTo>
                    <a:pt x="108" y="95"/>
                    <a:pt x="116" y="89"/>
                    <a:pt x="120" y="74"/>
                  </a:cubicBezTo>
                  <a:cubicBezTo>
                    <a:pt x="120" y="32"/>
                    <a:pt x="99" y="11"/>
                    <a:pt x="68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03"/>
            <p:cNvSpPr/>
            <p:nvPr/>
          </p:nvSpPr>
          <p:spPr>
            <a:xfrm>
              <a:off x="-4449226" y="-769744"/>
              <a:ext cx="6953" cy="9923"/>
            </a:xfrm>
            <a:custGeom>
              <a:avLst/>
              <a:gdLst/>
              <a:ahLst/>
              <a:cxnLst/>
              <a:rect l="l" t="t" r="r" b="b"/>
              <a:pathLst>
                <a:path w="96" h="137" extrusionOk="0">
                  <a:moveTo>
                    <a:pt x="43" y="0"/>
                  </a:moveTo>
                  <a:cubicBezTo>
                    <a:pt x="22" y="0"/>
                    <a:pt x="1" y="21"/>
                    <a:pt x="1" y="63"/>
                  </a:cubicBezTo>
                  <a:cubicBezTo>
                    <a:pt x="1" y="105"/>
                    <a:pt x="22" y="136"/>
                    <a:pt x="43" y="136"/>
                  </a:cubicBezTo>
                  <a:cubicBezTo>
                    <a:pt x="74" y="136"/>
                    <a:pt x="95" y="105"/>
                    <a:pt x="95" y="63"/>
                  </a:cubicBezTo>
                  <a:cubicBezTo>
                    <a:pt x="95" y="21"/>
                    <a:pt x="7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03"/>
            <p:cNvSpPr/>
            <p:nvPr/>
          </p:nvSpPr>
          <p:spPr>
            <a:xfrm>
              <a:off x="-4351231" y="-740918"/>
              <a:ext cx="31216" cy="11444"/>
            </a:xfrm>
            <a:custGeom>
              <a:avLst/>
              <a:gdLst/>
              <a:ahLst/>
              <a:cxnLst/>
              <a:rect l="l" t="t" r="r" b="b"/>
              <a:pathLst>
                <a:path w="431" h="158" extrusionOk="0">
                  <a:moveTo>
                    <a:pt x="0" y="1"/>
                  </a:moveTo>
                  <a:lnTo>
                    <a:pt x="0" y="158"/>
                  </a:lnTo>
                  <a:lnTo>
                    <a:pt x="430" y="158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03"/>
            <p:cNvSpPr/>
            <p:nvPr/>
          </p:nvSpPr>
          <p:spPr>
            <a:xfrm>
              <a:off x="-4399106" y="-753086"/>
              <a:ext cx="25132" cy="25929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347" y="1"/>
                  </a:moveTo>
                  <a:lnTo>
                    <a:pt x="1" y="22"/>
                  </a:lnTo>
                  <a:lnTo>
                    <a:pt x="1" y="357"/>
                  </a:lnTo>
                  <a:lnTo>
                    <a:pt x="347" y="347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03"/>
            <p:cNvSpPr/>
            <p:nvPr/>
          </p:nvSpPr>
          <p:spPr>
            <a:xfrm>
              <a:off x="-4247949" y="-914093"/>
              <a:ext cx="21366" cy="22090"/>
            </a:xfrm>
            <a:custGeom>
              <a:avLst/>
              <a:gdLst/>
              <a:ahLst/>
              <a:cxnLst/>
              <a:rect l="l" t="t" r="r" b="b"/>
              <a:pathLst>
                <a:path w="295" h="305" extrusionOk="0">
                  <a:moveTo>
                    <a:pt x="294" y="1"/>
                  </a:moveTo>
                  <a:lnTo>
                    <a:pt x="1" y="11"/>
                  </a:lnTo>
                  <a:lnTo>
                    <a:pt x="11" y="305"/>
                  </a:lnTo>
                  <a:lnTo>
                    <a:pt x="294" y="28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03"/>
            <p:cNvSpPr/>
            <p:nvPr/>
          </p:nvSpPr>
          <p:spPr>
            <a:xfrm>
              <a:off x="-4626964" y="-754607"/>
              <a:ext cx="37300" cy="22887"/>
            </a:xfrm>
            <a:custGeom>
              <a:avLst/>
              <a:gdLst/>
              <a:ahLst/>
              <a:cxnLst/>
              <a:rect l="l" t="t" r="r" b="b"/>
              <a:pathLst>
                <a:path w="515" h="316" extrusionOk="0">
                  <a:moveTo>
                    <a:pt x="515" y="1"/>
                  </a:moveTo>
                  <a:lnTo>
                    <a:pt x="11" y="22"/>
                  </a:lnTo>
                  <a:lnTo>
                    <a:pt x="1" y="315"/>
                  </a:lnTo>
                  <a:lnTo>
                    <a:pt x="504" y="29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03"/>
            <p:cNvSpPr/>
            <p:nvPr/>
          </p:nvSpPr>
          <p:spPr>
            <a:xfrm>
              <a:off x="-4636815" y="-913297"/>
              <a:ext cx="47150" cy="22090"/>
            </a:xfrm>
            <a:custGeom>
              <a:avLst/>
              <a:gdLst/>
              <a:ahLst/>
              <a:cxnLst/>
              <a:rect l="l" t="t" r="r" b="b"/>
              <a:pathLst>
                <a:path w="651" h="305" extrusionOk="0">
                  <a:moveTo>
                    <a:pt x="651" y="0"/>
                  </a:moveTo>
                  <a:lnTo>
                    <a:pt x="11" y="11"/>
                  </a:lnTo>
                  <a:lnTo>
                    <a:pt x="1" y="304"/>
                  </a:lnTo>
                  <a:lnTo>
                    <a:pt x="640" y="283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03"/>
            <p:cNvSpPr/>
            <p:nvPr/>
          </p:nvSpPr>
          <p:spPr>
            <a:xfrm>
              <a:off x="-4254757" y="-768223"/>
              <a:ext cx="26653" cy="42587"/>
            </a:xfrm>
            <a:custGeom>
              <a:avLst/>
              <a:gdLst/>
              <a:ahLst/>
              <a:cxnLst/>
              <a:rect l="l" t="t" r="r" b="b"/>
              <a:pathLst>
                <a:path w="368" h="588" extrusionOk="0">
                  <a:moveTo>
                    <a:pt x="11" y="0"/>
                  </a:moveTo>
                  <a:lnTo>
                    <a:pt x="0" y="587"/>
                  </a:lnTo>
                  <a:lnTo>
                    <a:pt x="357" y="587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03"/>
            <p:cNvSpPr/>
            <p:nvPr/>
          </p:nvSpPr>
          <p:spPr>
            <a:xfrm>
              <a:off x="-4388459" y="-778146"/>
              <a:ext cx="3839" cy="19048"/>
            </a:xfrm>
            <a:custGeom>
              <a:avLst/>
              <a:gdLst/>
              <a:ahLst/>
              <a:cxnLst/>
              <a:rect l="l" t="t" r="r" b="b"/>
              <a:pathLst>
                <a:path w="53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3" y="26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03"/>
            <p:cNvSpPr/>
            <p:nvPr/>
          </p:nvSpPr>
          <p:spPr>
            <a:xfrm>
              <a:off x="-4341381" y="-858614"/>
              <a:ext cx="9995" cy="9198"/>
            </a:xfrm>
            <a:custGeom>
              <a:avLst/>
              <a:gdLst/>
              <a:ahLst/>
              <a:cxnLst/>
              <a:rect l="l" t="t" r="r" b="b"/>
              <a:pathLst>
                <a:path w="138" h="127" extrusionOk="0">
                  <a:moveTo>
                    <a:pt x="74" y="0"/>
                  </a:moveTo>
                  <a:cubicBezTo>
                    <a:pt x="32" y="0"/>
                    <a:pt x="1" y="21"/>
                    <a:pt x="1" y="63"/>
                  </a:cubicBezTo>
                  <a:cubicBezTo>
                    <a:pt x="1" y="105"/>
                    <a:pt x="32" y="126"/>
                    <a:pt x="74" y="126"/>
                  </a:cubicBezTo>
                  <a:cubicBezTo>
                    <a:pt x="106" y="126"/>
                    <a:pt x="137" y="105"/>
                    <a:pt x="137" y="63"/>
                  </a:cubicBezTo>
                  <a:cubicBezTo>
                    <a:pt x="137" y="21"/>
                    <a:pt x="106" y="0"/>
                    <a:pt x="7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03"/>
            <p:cNvSpPr/>
            <p:nvPr/>
          </p:nvSpPr>
          <p:spPr>
            <a:xfrm>
              <a:off x="-4164367" y="-944441"/>
              <a:ext cx="34982" cy="224091"/>
            </a:xfrm>
            <a:custGeom>
              <a:avLst/>
              <a:gdLst/>
              <a:ahLst/>
              <a:cxnLst/>
              <a:rect l="l" t="t" r="r" b="b"/>
              <a:pathLst>
                <a:path w="483" h="3094" extrusionOk="0">
                  <a:moveTo>
                    <a:pt x="0" y="0"/>
                  </a:moveTo>
                  <a:lnTo>
                    <a:pt x="21" y="3094"/>
                  </a:lnTo>
                  <a:lnTo>
                    <a:pt x="482" y="3094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03"/>
            <p:cNvSpPr/>
            <p:nvPr/>
          </p:nvSpPr>
          <p:spPr>
            <a:xfrm>
              <a:off x="-3739069" y="-907213"/>
              <a:ext cx="53234" cy="186863"/>
            </a:xfrm>
            <a:custGeom>
              <a:avLst/>
              <a:gdLst/>
              <a:ahLst/>
              <a:cxnLst/>
              <a:rect l="l" t="t" r="r" b="b"/>
              <a:pathLst>
                <a:path w="735" h="2580" extrusionOk="0">
                  <a:moveTo>
                    <a:pt x="0" y="0"/>
                  </a:moveTo>
                  <a:lnTo>
                    <a:pt x="32" y="2580"/>
                  </a:lnTo>
                  <a:lnTo>
                    <a:pt x="734" y="258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03"/>
            <p:cNvSpPr/>
            <p:nvPr/>
          </p:nvSpPr>
          <p:spPr>
            <a:xfrm>
              <a:off x="-3683662" y="-907213"/>
              <a:ext cx="46426" cy="186863"/>
            </a:xfrm>
            <a:custGeom>
              <a:avLst/>
              <a:gdLst/>
              <a:ahLst/>
              <a:cxnLst/>
              <a:rect l="l" t="t" r="r" b="b"/>
              <a:pathLst>
                <a:path w="641" h="2580" extrusionOk="0">
                  <a:moveTo>
                    <a:pt x="22" y="0"/>
                  </a:moveTo>
                  <a:lnTo>
                    <a:pt x="1" y="2580"/>
                  </a:lnTo>
                  <a:lnTo>
                    <a:pt x="578" y="258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03"/>
            <p:cNvSpPr/>
            <p:nvPr/>
          </p:nvSpPr>
          <p:spPr>
            <a:xfrm>
              <a:off x="-3739069" y="-907213"/>
              <a:ext cx="50192" cy="131456"/>
            </a:xfrm>
            <a:custGeom>
              <a:avLst/>
              <a:gdLst/>
              <a:ahLst/>
              <a:cxnLst/>
              <a:rect l="l" t="t" r="r" b="b"/>
              <a:pathLst>
                <a:path w="693" h="1815" extrusionOk="0">
                  <a:moveTo>
                    <a:pt x="0" y="0"/>
                  </a:moveTo>
                  <a:lnTo>
                    <a:pt x="21" y="1814"/>
                  </a:lnTo>
                  <a:lnTo>
                    <a:pt x="74" y="1814"/>
                  </a:lnTo>
                  <a:cubicBezTo>
                    <a:pt x="283" y="1814"/>
                    <a:pt x="493" y="1804"/>
                    <a:pt x="692" y="1783"/>
                  </a:cubicBezTo>
                  <a:lnTo>
                    <a:pt x="577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03"/>
            <p:cNvSpPr/>
            <p:nvPr/>
          </p:nvSpPr>
          <p:spPr>
            <a:xfrm>
              <a:off x="-3682865" y="-907213"/>
              <a:ext cx="45629" cy="128414"/>
            </a:xfrm>
            <a:custGeom>
              <a:avLst/>
              <a:gdLst/>
              <a:ahLst/>
              <a:cxnLst/>
              <a:rect l="l" t="t" r="r" b="b"/>
              <a:pathLst>
                <a:path w="630" h="1773" extrusionOk="0">
                  <a:moveTo>
                    <a:pt x="11" y="0"/>
                  </a:moveTo>
                  <a:lnTo>
                    <a:pt x="0" y="1772"/>
                  </a:lnTo>
                  <a:cubicBezTo>
                    <a:pt x="200" y="1751"/>
                    <a:pt x="399" y="1720"/>
                    <a:pt x="588" y="1678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03"/>
            <p:cNvSpPr/>
            <p:nvPr/>
          </p:nvSpPr>
          <p:spPr>
            <a:xfrm>
              <a:off x="-3734507" y="-898883"/>
              <a:ext cx="31216" cy="14485"/>
            </a:xfrm>
            <a:custGeom>
              <a:avLst/>
              <a:gdLst/>
              <a:ahLst/>
              <a:cxnLst/>
              <a:rect l="l" t="t" r="r" b="b"/>
              <a:pathLst>
                <a:path w="431" h="200" extrusionOk="0">
                  <a:moveTo>
                    <a:pt x="0" y="0"/>
                  </a:moveTo>
                  <a:lnTo>
                    <a:pt x="11" y="200"/>
                  </a:lnTo>
                  <a:lnTo>
                    <a:pt x="430" y="20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03"/>
            <p:cNvSpPr/>
            <p:nvPr/>
          </p:nvSpPr>
          <p:spPr>
            <a:xfrm>
              <a:off x="-3676057" y="-751565"/>
              <a:ext cx="27450" cy="21366"/>
            </a:xfrm>
            <a:custGeom>
              <a:avLst/>
              <a:gdLst/>
              <a:ahLst/>
              <a:cxnLst/>
              <a:rect l="l" t="t" r="r" b="b"/>
              <a:pathLst>
                <a:path w="379" h="295" extrusionOk="0">
                  <a:moveTo>
                    <a:pt x="1" y="1"/>
                  </a:moveTo>
                  <a:lnTo>
                    <a:pt x="1" y="294"/>
                  </a:lnTo>
                  <a:lnTo>
                    <a:pt x="378" y="29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03"/>
            <p:cNvSpPr/>
            <p:nvPr/>
          </p:nvSpPr>
          <p:spPr>
            <a:xfrm>
              <a:off x="-3673739" y="-898159"/>
              <a:ext cx="32737" cy="13037"/>
            </a:xfrm>
            <a:custGeom>
              <a:avLst/>
              <a:gdLst/>
              <a:ahLst/>
              <a:cxnLst/>
              <a:rect l="l" t="t" r="r" b="b"/>
              <a:pathLst>
                <a:path w="452" h="180" extrusionOk="0">
                  <a:moveTo>
                    <a:pt x="0" y="1"/>
                  </a:moveTo>
                  <a:lnTo>
                    <a:pt x="11" y="179"/>
                  </a:lnTo>
                  <a:lnTo>
                    <a:pt x="451" y="179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03"/>
            <p:cNvSpPr/>
            <p:nvPr/>
          </p:nvSpPr>
          <p:spPr>
            <a:xfrm>
              <a:off x="-3714806" y="-743163"/>
              <a:ext cx="5432" cy="7677"/>
            </a:xfrm>
            <a:custGeom>
              <a:avLst/>
              <a:gdLst/>
              <a:ahLst/>
              <a:cxnLst/>
              <a:rect l="l" t="t" r="r" b="b"/>
              <a:pathLst>
                <a:path w="75" h="106" extrusionOk="0">
                  <a:moveTo>
                    <a:pt x="32" y="0"/>
                  </a:moveTo>
                  <a:cubicBezTo>
                    <a:pt x="11" y="0"/>
                    <a:pt x="1" y="21"/>
                    <a:pt x="1" y="53"/>
                  </a:cubicBezTo>
                  <a:cubicBezTo>
                    <a:pt x="1" y="84"/>
                    <a:pt x="11" y="105"/>
                    <a:pt x="32" y="105"/>
                  </a:cubicBezTo>
                  <a:cubicBezTo>
                    <a:pt x="53" y="105"/>
                    <a:pt x="74" y="95"/>
                    <a:pt x="74" y="53"/>
                  </a:cubicBezTo>
                  <a:cubicBezTo>
                    <a:pt x="74" y="21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03"/>
            <p:cNvSpPr/>
            <p:nvPr/>
          </p:nvSpPr>
          <p:spPr>
            <a:xfrm>
              <a:off x="-3720093" y="-872302"/>
              <a:ext cx="6156" cy="8402"/>
            </a:xfrm>
            <a:custGeom>
              <a:avLst/>
              <a:gdLst/>
              <a:ahLst/>
              <a:cxnLst/>
              <a:rect l="l" t="t" r="r" b="b"/>
              <a:pathLst>
                <a:path w="85" h="116" extrusionOk="0">
                  <a:moveTo>
                    <a:pt x="42" y="0"/>
                  </a:moveTo>
                  <a:cubicBezTo>
                    <a:pt x="21" y="0"/>
                    <a:pt x="1" y="21"/>
                    <a:pt x="1" y="53"/>
                  </a:cubicBezTo>
                  <a:cubicBezTo>
                    <a:pt x="1" y="84"/>
                    <a:pt x="21" y="116"/>
                    <a:pt x="42" y="116"/>
                  </a:cubicBezTo>
                  <a:cubicBezTo>
                    <a:pt x="63" y="116"/>
                    <a:pt x="84" y="84"/>
                    <a:pt x="84" y="53"/>
                  </a:cubicBezTo>
                  <a:cubicBezTo>
                    <a:pt x="84" y="21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03"/>
            <p:cNvSpPr/>
            <p:nvPr/>
          </p:nvSpPr>
          <p:spPr>
            <a:xfrm>
              <a:off x="-3666134" y="-770541"/>
              <a:ext cx="6084" cy="9198"/>
            </a:xfrm>
            <a:custGeom>
              <a:avLst/>
              <a:gdLst/>
              <a:ahLst/>
              <a:cxnLst/>
              <a:rect l="l" t="t" r="r" b="b"/>
              <a:pathLst>
                <a:path w="84" h="127" extrusionOk="0">
                  <a:moveTo>
                    <a:pt x="42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106"/>
                    <a:pt x="21" y="126"/>
                    <a:pt x="42" y="126"/>
                  </a:cubicBezTo>
                  <a:cubicBezTo>
                    <a:pt x="73" y="126"/>
                    <a:pt x="84" y="106"/>
                    <a:pt x="84" y="64"/>
                  </a:cubicBezTo>
                  <a:cubicBezTo>
                    <a:pt x="84" y="32"/>
                    <a:pt x="7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03"/>
            <p:cNvSpPr/>
            <p:nvPr/>
          </p:nvSpPr>
          <p:spPr>
            <a:xfrm>
              <a:off x="-3628979" y="-855572"/>
              <a:ext cx="53234" cy="135222"/>
            </a:xfrm>
            <a:custGeom>
              <a:avLst/>
              <a:gdLst/>
              <a:ahLst/>
              <a:cxnLst/>
              <a:rect l="l" t="t" r="r" b="b"/>
              <a:pathLst>
                <a:path w="735" h="1867" extrusionOk="0">
                  <a:moveTo>
                    <a:pt x="1" y="0"/>
                  </a:moveTo>
                  <a:lnTo>
                    <a:pt x="1" y="1867"/>
                  </a:lnTo>
                  <a:lnTo>
                    <a:pt x="693" y="1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03"/>
            <p:cNvSpPr/>
            <p:nvPr/>
          </p:nvSpPr>
          <p:spPr>
            <a:xfrm>
              <a:off x="-3628979" y="-855572"/>
              <a:ext cx="53234" cy="68372"/>
            </a:xfrm>
            <a:custGeom>
              <a:avLst/>
              <a:gdLst/>
              <a:ahLst/>
              <a:cxnLst/>
              <a:rect l="l" t="t" r="r" b="b"/>
              <a:pathLst>
                <a:path w="735" h="944" extrusionOk="0">
                  <a:moveTo>
                    <a:pt x="1" y="0"/>
                  </a:moveTo>
                  <a:lnTo>
                    <a:pt x="1" y="797"/>
                  </a:lnTo>
                  <a:cubicBezTo>
                    <a:pt x="221" y="850"/>
                    <a:pt x="462" y="902"/>
                    <a:pt x="714" y="94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03"/>
            <p:cNvSpPr/>
            <p:nvPr/>
          </p:nvSpPr>
          <p:spPr>
            <a:xfrm>
              <a:off x="-3623619" y="-848763"/>
              <a:ext cx="35779" cy="19048"/>
            </a:xfrm>
            <a:custGeom>
              <a:avLst/>
              <a:gdLst/>
              <a:ahLst/>
              <a:cxnLst/>
              <a:rect l="l" t="t" r="r" b="b"/>
              <a:pathLst>
                <a:path w="494" h="263" extrusionOk="0">
                  <a:moveTo>
                    <a:pt x="493" y="1"/>
                  </a:moveTo>
                  <a:lnTo>
                    <a:pt x="11" y="22"/>
                  </a:lnTo>
                  <a:lnTo>
                    <a:pt x="0" y="263"/>
                  </a:lnTo>
                  <a:lnTo>
                    <a:pt x="493" y="242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03"/>
            <p:cNvSpPr/>
            <p:nvPr/>
          </p:nvSpPr>
          <p:spPr>
            <a:xfrm>
              <a:off x="-3622895" y="-743163"/>
              <a:ext cx="33534" cy="19048"/>
            </a:xfrm>
            <a:custGeom>
              <a:avLst/>
              <a:gdLst/>
              <a:ahLst/>
              <a:cxnLst/>
              <a:rect l="l" t="t" r="r" b="b"/>
              <a:pathLst>
                <a:path w="463" h="263" extrusionOk="0">
                  <a:moveTo>
                    <a:pt x="462" y="0"/>
                  </a:moveTo>
                  <a:lnTo>
                    <a:pt x="11" y="21"/>
                  </a:lnTo>
                  <a:lnTo>
                    <a:pt x="1" y="262"/>
                  </a:lnTo>
                  <a:lnTo>
                    <a:pt x="462" y="24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03"/>
            <p:cNvSpPr/>
            <p:nvPr/>
          </p:nvSpPr>
          <p:spPr>
            <a:xfrm>
              <a:off x="-3566691" y="-944441"/>
              <a:ext cx="47150" cy="224091"/>
            </a:xfrm>
            <a:custGeom>
              <a:avLst/>
              <a:gdLst/>
              <a:ahLst/>
              <a:cxnLst/>
              <a:rect l="l" t="t" r="r" b="b"/>
              <a:pathLst>
                <a:path w="651" h="3094" extrusionOk="0">
                  <a:moveTo>
                    <a:pt x="1" y="0"/>
                  </a:moveTo>
                  <a:lnTo>
                    <a:pt x="22" y="3094"/>
                  </a:lnTo>
                  <a:lnTo>
                    <a:pt x="651" y="309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03"/>
            <p:cNvSpPr/>
            <p:nvPr/>
          </p:nvSpPr>
          <p:spPr>
            <a:xfrm>
              <a:off x="-3517295" y="-944441"/>
              <a:ext cx="41066" cy="224091"/>
            </a:xfrm>
            <a:custGeom>
              <a:avLst/>
              <a:gdLst/>
              <a:ahLst/>
              <a:cxnLst/>
              <a:rect l="l" t="t" r="r" b="b"/>
              <a:pathLst>
                <a:path w="567" h="3094" extrusionOk="0">
                  <a:moveTo>
                    <a:pt x="21" y="0"/>
                  </a:moveTo>
                  <a:lnTo>
                    <a:pt x="0" y="3094"/>
                  </a:lnTo>
                  <a:lnTo>
                    <a:pt x="514" y="3094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03"/>
            <p:cNvSpPr/>
            <p:nvPr/>
          </p:nvSpPr>
          <p:spPr>
            <a:xfrm>
              <a:off x="-3566691" y="-944441"/>
              <a:ext cx="44108" cy="158037"/>
            </a:xfrm>
            <a:custGeom>
              <a:avLst/>
              <a:gdLst/>
              <a:ahLst/>
              <a:cxnLst/>
              <a:rect l="l" t="t" r="r" b="b"/>
              <a:pathLst>
                <a:path w="609" h="2182" extrusionOk="0">
                  <a:moveTo>
                    <a:pt x="1" y="0"/>
                  </a:moveTo>
                  <a:lnTo>
                    <a:pt x="11" y="2181"/>
                  </a:lnTo>
                  <a:lnTo>
                    <a:pt x="64" y="2181"/>
                  </a:lnTo>
                  <a:cubicBezTo>
                    <a:pt x="242" y="2181"/>
                    <a:pt x="431" y="2171"/>
                    <a:pt x="609" y="2150"/>
                  </a:cubicBezTo>
                  <a:lnTo>
                    <a:pt x="5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03"/>
            <p:cNvSpPr/>
            <p:nvPr/>
          </p:nvSpPr>
          <p:spPr>
            <a:xfrm>
              <a:off x="-3516571" y="-944441"/>
              <a:ext cx="40342" cy="154995"/>
            </a:xfrm>
            <a:custGeom>
              <a:avLst/>
              <a:gdLst/>
              <a:ahLst/>
              <a:cxnLst/>
              <a:rect l="l" t="t" r="r" b="b"/>
              <a:pathLst>
                <a:path w="557" h="2140" extrusionOk="0">
                  <a:moveTo>
                    <a:pt x="11" y="0"/>
                  </a:moveTo>
                  <a:lnTo>
                    <a:pt x="1" y="2139"/>
                  </a:lnTo>
                  <a:cubicBezTo>
                    <a:pt x="169" y="2108"/>
                    <a:pt x="347" y="2066"/>
                    <a:pt x="525" y="2014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03"/>
            <p:cNvSpPr/>
            <p:nvPr/>
          </p:nvSpPr>
          <p:spPr>
            <a:xfrm>
              <a:off x="-3562852" y="-933794"/>
              <a:ext cx="27378" cy="16731"/>
            </a:xfrm>
            <a:custGeom>
              <a:avLst/>
              <a:gdLst/>
              <a:ahLst/>
              <a:cxnLst/>
              <a:rect l="l" t="t" r="r" b="b"/>
              <a:pathLst>
                <a:path w="378" h="231" extrusionOk="0">
                  <a:moveTo>
                    <a:pt x="0" y="0"/>
                  </a:moveTo>
                  <a:lnTo>
                    <a:pt x="0" y="231"/>
                  </a:lnTo>
                  <a:lnTo>
                    <a:pt x="378" y="231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03"/>
            <p:cNvSpPr/>
            <p:nvPr/>
          </p:nvSpPr>
          <p:spPr>
            <a:xfrm>
              <a:off x="-3510487" y="-757649"/>
              <a:ext cx="24408" cy="25132"/>
            </a:xfrm>
            <a:custGeom>
              <a:avLst/>
              <a:gdLst/>
              <a:ahLst/>
              <a:cxnLst/>
              <a:rect l="l" t="t" r="r" b="b"/>
              <a:pathLst>
                <a:path w="337" h="347" extrusionOk="0">
                  <a:moveTo>
                    <a:pt x="1" y="1"/>
                  </a:moveTo>
                  <a:lnTo>
                    <a:pt x="1" y="347"/>
                  </a:lnTo>
                  <a:lnTo>
                    <a:pt x="336" y="34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03"/>
            <p:cNvSpPr/>
            <p:nvPr/>
          </p:nvSpPr>
          <p:spPr>
            <a:xfrm>
              <a:off x="-3508169" y="-933794"/>
              <a:ext cx="28899" cy="16006"/>
            </a:xfrm>
            <a:custGeom>
              <a:avLst/>
              <a:gdLst/>
              <a:ahLst/>
              <a:cxnLst/>
              <a:rect l="l" t="t" r="r" b="b"/>
              <a:pathLst>
                <a:path w="399" h="221" extrusionOk="0">
                  <a:moveTo>
                    <a:pt x="0" y="0"/>
                  </a:moveTo>
                  <a:lnTo>
                    <a:pt x="0" y="220"/>
                  </a:lnTo>
                  <a:lnTo>
                    <a:pt x="399" y="22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03"/>
            <p:cNvSpPr/>
            <p:nvPr/>
          </p:nvSpPr>
          <p:spPr>
            <a:xfrm>
              <a:off x="-3545397" y="-747726"/>
              <a:ext cx="4635" cy="9923"/>
            </a:xfrm>
            <a:custGeom>
              <a:avLst/>
              <a:gdLst/>
              <a:ahLst/>
              <a:cxnLst/>
              <a:rect l="l" t="t" r="r" b="b"/>
              <a:pathLst>
                <a:path w="64" h="137" extrusionOk="0">
                  <a:moveTo>
                    <a:pt x="32" y="0"/>
                  </a:moveTo>
                  <a:cubicBezTo>
                    <a:pt x="11" y="0"/>
                    <a:pt x="0" y="32"/>
                    <a:pt x="0" y="63"/>
                  </a:cubicBezTo>
                  <a:cubicBezTo>
                    <a:pt x="0" y="105"/>
                    <a:pt x="11" y="137"/>
                    <a:pt x="32" y="137"/>
                  </a:cubicBezTo>
                  <a:cubicBezTo>
                    <a:pt x="53" y="137"/>
                    <a:pt x="63" y="105"/>
                    <a:pt x="63" y="63"/>
                  </a:cubicBezTo>
                  <a:cubicBezTo>
                    <a:pt x="63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03"/>
            <p:cNvSpPr/>
            <p:nvPr/>
          </p:nvSpPr>
          <p:spPr>
            <a:xfrm>
              <a:off x="-3549960" y="-902650"/>
              <a:ext cx="4635" cy="9923"/>
            </a:xfrm>
            <a:custGeom>
              <a:avLst/>
              <a:gdLst/>
              <a:ahLst/>
              <a:cxnLst/>
              <a:rect l="l" t="t" r="r" b="b"/>
              <a:pathLst>
                <a:path w="64" h="137" extrusionOk="0">
                  <a:moveTo>
                    <a:pt x="32" y="0"/>
                  </a:moveTo>
                  <a:cubicBezTo>
                    <a:pt x="21" y="0"/>
                    <a:pt x="0" y="31"/>
                    <a:pt x="0" y="73"/>
                  </a:cubicBezTo>
                  <a:cubicBezTo>
                    <a:pt x="0" y="105"/>
                    <a:pt x="21" y="136"/>
                    <a:pt x="32" y="136"/>
                  </a:cubicBezTo>
                  <a:cubicBezTo>
                    <a:pt x="53" y="136"/>
                    <a:pt x="63" y="105"/>
                    <a:pt x="63" y="73"/>
                  </a:cubicBezTo>
                  <a:cubicBezTo>
                    <a:pt x="63" y="31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03"/>
            <p:cNvSpPr/>
            <p:nvPr/>
          </p:nvSpPr>
          <p:spPr>
            <a:xfrm>
              <a:off x="-3501361" y="-780391"/>
              <a:ext cx="5360" cy="11444"/>
            </a:xfrm>
            <a:custGeom>
              <a:avLst/>
              <a:gdLst/>
              <a:ahLst/>
              <a:cxnLst/>
              <a:rect l="l" t="t" r="r" b="b"/>
              <a:pathLst>
                <a:path w="74" h="158" extrusionOk="0">
                  <a:moveTo>
                    <a:pt x="32" y="0"/>
                  </a:moveTo>
                  <a:cubicBezTo>
                    <a:pt x="11" y="0"/>
                    <a:pt x="1" y="32"/>
                    <a:pt x="1" y="84"/>
                  </a:cubicBezTo>
                  <a:cubicBezTo>
                    <a:pt x="1" y="126"/>
                    <a:pt x="11" y="158"/>
                    <a:pt x="32" y="158"/>
                  </a:cubicBezTo>
                  <a:cubicBezTo>
                    <a:pt x="53" y="158"/>
                    <a:pt x="74" y="126"/>
                    <a:pt x="74" y="84"/>
                  </a:cubicBezTo>
                  <a:cubicBezTo>
                    <a:pt x="74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03"/>
            <p:cNvSpPr/>
            <p:nvPr/>
          </p:nvSpPr>
          <p:spPr>
            <a:xfrm>
              <a:off x="-3468696" y="-882153"/>
              <a:ext cx="47947" cy="161803"/>
            </a:xfrm>
            <a:custGeom>
              <a:avLst/>
              <a:gdLst/>
              <a:ahLst/>
              <a:cxnLst/>
              <a:rect l="l" t="t" r="r" b="b"/>
              <a:pathLst>
                <a:path w="662" h="2234" extrusionOk="0">
                  <a:moveTo>
                    <a:pt x="0" y="0"/>
                  </a:moveTo>
                  <a:lnTo>
                    <a:pt x="11" y="2234"/>
                  </a:lnTo>
                  <a:lnTo>
                    <a:pt x="619" y="223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03"/>
            <p:cNvSpPr/>
            <p:nvPr/>
          </p:nvSpPr>
          <p:spPr>
            <a:xfrm>
              <a:off x="-3415534" y="-926261"/>
              <a:ext cx="60042" cy="205911"/>
            </a:xfrm>
            <a:custGeom>
              <a:avLst/>
              <a:gdLst/>
              <a:ahLst/>
              <a:cxnLst/>
              <a:rect l="l" t="t" r="r" b="b"/>
              <a:pathLst>
                <a:path w="829" h="2843" extrusionOk="0">
                  <a:moveTo>
                    <a:pt x="63" y="1"/>
                  </a:moveTo>
                  <a:lnTo>
                    <a:pt x="1" y="2843"/>
                  </a:lnTo>
                  <a:lnTo>
                    <a:pt x="829" y="2843"/>
                  </a:lnTo>
                  <a:lnTo>
                    <a:pt x="818" y="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03"/>
            <p:cNvSpPr/>
            <p:nvPr/>
          </p:nvSpPr>
          <p:spPr>
            <a:xfrm>
              <a:off x="-3468696" y="-882153"/>
              <a:ext cx="47947" cy="82060"/>
            </a:xfrm>
            <a:custGeom>
              <a:avLst/>
              <a:gdLst/>
              <a:ahLst/>
              <a:cxnLst/>
              <a:rect l="l" t="t" r="r" b="b"/>
              <a:pathLst>
                <a:path w="662" h="1133" extrusionOk="0">
                  <a:moveTo>
                    <a:pt x="0" y="0"/>
                  </a:moveTo>
                  <a:lnTo>
                    <a:pt x="0" y="944"/>
                  </a:lnTo>
                  <a:cubicBezTo>
                    <a:pt x="210" y="1017"/>
                    <a:pt x="420" y="1080"/>
                    <a:pt x="640" y="1133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03"/>
            <p:cNvSpPr/>
            <p:nvPr/>
          </p:nvSpPr>
          <p:spPr>
            <a:xfrm>
              <a:off x="-3413288" y="-926261"/>
              <a:ext cx="57797" cy="136816"/>
            </a:xfrm>
            <a:custGeom>
              <a:avLst/>
              <a:gdLst/>
              <a:ahLst/>
              <a:cxnLst/>
              <a:rect l="l" t="t" r="r" b="b"/>
              <a:pathLst>
                <a:path w="798" h="1889" extrusionOk="0">
                  <a:moveTo>
                    <a:pt x="43" y="1"/>
                  </a:moveTo>
                  <a:lnTo>
                    <a:pt x="1" y="1773"/>
                  </a:lnTo>
                  <a:cubicBezTo>
                    <a:pt x="263" y="1826"/>
                    <a:pt x="525" y="1868"/>
                    <a:pt x="798" y="1888"/>
                  </a:cubicBezTo>
                  <a:lnTo>
                    <a:pt x="798" y="4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03"/>
            <p:cNvSpPr/>
            <p:nvPr/>
          </p:nvSpPr>
          <p:spPr>
            <a:xfrm>
              <a:off x="-3402641" y="-914093"/>
              <a:ext cx="38821" cy="12965"/>
            </a:xfrm>
            <a:custGeom>
              <a:avLst/>
              <a:gdLst/>
              <a:ahLst/>
              <a:cxnLst/>
              <a:rect l="l" t="t" r="r" b="b"/>
              <a:pathLst>
                <a:path w="536" h="179" extrusionOk="0">
                  <a:moveTo>
                    <a:pt x="1" y="1"/>
                  </a:moveTo>
                  <a:lnTo>
                    <a:pt x="1" y="179"/>
                  </a:lnTo>
                  <a:lnTo>
                    <a:pt x="536" y="17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03"/>
            <p:cNvSpPr/>
            <p:nvPr/>
          </p:nvSpPr>
          <p:spPr>
            <a:xfrm>
              <a:off x="-3402641" y="-892075"/>
              <a:ext cx="38821" cy="13761"/>
            </a:xfrm>
            <a:custGeom>
              <a:avLst/>
              <a:gdLst/>
              <a:ahLst/>
              <a:cxnLst/>
              <a:rect l="l" t="t" r="r" b="b"/>
              <a:pathLst>
                <a:path w="536" h="190" extrusionOk="0">
                  <a:moveTo>
                    <a:pt x="1" y="1"/>
                  </a:moveTo>
                  <a:lnTo>
                    <a:pt x="1" y="190"/>
                  </a:lnTo>
                  <a:lnTo>
                    <a:pt x="536" y="19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03"/>
            <p:cNvSpPr/>
            <p:nvPr/>
          </p:nvSpPr>
          <p:spPr>
            <a:xfrm>
              <a:off x="-3409450" y="-744684"/>
              <a:ext cx="44905" cy="12168"/>
            </a:xfrm>
            <a:custGeom>
              <a:avLst/>
              <a:gdLst/>
              <a:ahLst/>
              <a:cxnLst/>
              <a:rect l="l" t="t" r="r" b="b"/>
              <a:pathLst>
                <a:path w="620" h="168" extrusionOk="0">
                  <a:moveTo>
                    <a:pt x="0" y="0"/>
                  </a:moveTo>
                  <a:lnTo>
                    <a:pt x="0" y="168"/>
                  </a:lnTo>
                  <a:lnTo>
                    <a:pt x="609" y="168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03"/>
            <p:cNvSpPr/>
            <p:nvPr/>
          </p:nvSpPr>
          <p:spPr>
            <a:xfrm>
              <a:off x="-3463408" y="-873823"/>
              <a:ext cx="32013" cy="22887"/>
            </a:xfrm>
            <a:custGeom>
              <a:avLst/>
              <a:gdLst/>
              <a:ahLst/>
              <a:cxnLst/>
              <a:rect l="l" t="t" r="r" b="b"/>
              <a:pathLst>
                <a:path w="442" h="316" extrusionOk="0">
                  <a:moveTo>
                    <a:pt x="441" y="1"/>
                  </a:moveTo>
                  <a:lnTo>
                    <a:pt x="11" y="21"/>
                  </a:lnTo>
                  <a:lnTo>
                    <a:pt x="1" y="315"/>
                  </a:lnTo>
                  <a:lnTo>
                    <a:pt x="431" y="28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03"/>
            <p:cNvSpPr/>
            <p:nvPr/>
          </p:nvSpPr>
          <p:spPr>
            <a:xfrm>
              <a:off x="-3462612" y="-747726"/>
              <a:ext cx="29695" cy="22815"/>
            </a:xfrm>
            <a:custGeom>
              <a:avLst/>
              <a:gdLst/>
              <a:ahLst/>
              <a:cxnLst/>
              <a:rect l="l" t="t" r="r" b="b"/>
              <a:pathLst>
                <a:path w="410" h="315" extrusionOk="0">
                  <a:moveTo>
                    <a:pt x="409" y="0"/>
                  </a:moveTo>
                  <a:lnTo>
                    <a:pt x="0" y="21"/>
                  </a:lnTo>
                  <a:lnTo>
                    <a:pt x="0" y="315"/>
                  </a:lnTo>
                  <a:lnTo>
                    <a:pt x="409" y="28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03"/>
            <p:cNvSpPr/>
            <p:nvPr/>
          </p:nvSpPr>
          <p:spPr>
            <a:xfrm>
              <a:off x="-4125690" y="-944441"/>
              <a:ext cx="53234" cy="224091"/>
            </a:xfrm>
            <a:custGeom>
              <a:avLst/>
              <a:gdLst/>
              <a:ahLst/>
              <a:cxnLst/>
              <a:rect l="l" t="t" r="r" b="b"/>
              <a:pathLst>
                <a:path w="735" h="3094" extrusionOk="0">
                  <a:moveTo>
                    <a:pt x="1" y="0"/>
                  </a:moveTo>
                  <a:lnTo>
                    <a:pt x="32" y="3094"/>
                  </a:lnTo>
                  <a:lnTo>
                    <a:pt x="735" y="3094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03"/>
            <p:cNvSpPr/>
            <p:nvPr/>
          </p:nvSpPr>
          <p:spPr>
            <a:xfrm>
              <a:off x="-4070210" y="-944441"/>
              <a:ext cx="46354" cy="224091"/>
            </a:xfrm>
            <a:custGeom>
              <a:avLst/>
              <a:gdLst/>
              <a:ahLst/>
              <a:cxnLst/>
              <a:rect l="l" t="t" r="r" b="b"/>
              <a:pathLst>
                <a:path w="640" h="3094" extrusionOk="0">
                  <a:moveTo>
                    <a:pt x="21" y="0"/>
                  </a:moveTo>
                  <a:lnTo>
                    <a:pt x="0" y="3094"/>
                  </a:lnTo>
                  <a:lnTo>
                    <a:pt x="577" y="3094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03"/>
            <p:cNvSpPr/>
            <p:nvPr/>
          </p:nvSpPr>
          <p:spPr>
            <a:xfrm>
              <a:off x="-4213038" y="-926261"/>
              <a:ext cx="45702" cy="205911"/>
            </a:xfrm>
            <a:custGeom>
              <a:avLst/>
              <a:gdLst/>
              <a:ahLst/>
              <a:cxnLst/>
              <a:rect l="l" t="t" r="r" b="b"/>
              <a:pathLst>
                <a:path w="631" h="2843" extrusionOk="0">
                  <a:moveTo>
                    <a:pt x="1" y="1"/>
                  </a:moveTo>
                  <a:lnTo>
                    <a:pt x="11" y="2843"/>
                  </a:lnTo>
                  <a:lnTo>
                    <a:pt x="630" y="2843"/>
                  </a:lnTo>
                  <a:lnTo>
                    <a:pt x="56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03"/>
            <p:cNvSpPr/>
            <p:nvPr/>
          </p:nvSpPr>
          <p:spPr>
            <a:xfrm>
              <a:off x="-4164367" y="-944441"/>
              <a:ext cx="32665" cy="158037"/>
            </a:xfrm>
            <a:custGeom>
              <a:avLst/>
              <a:gdLst/>
              <a:ahLst/>
              <a:cxnLst/>
              <a:rect l="l" t="t" r="r" b="b"/>
              <a:pathLst>
                <a:path w="451" h="2182" extrusionOk="0">
                  <a:moveTo>
                    <a:pt x="0" y="0"/>
                  </a:moveTo>
                  <a:lnTo>
                    <a:pt x="21" y="2150"/>
                  </a:lnTo>
                  <a:cubicBezTo>
                    <a:pt x="157" y="2171"/>
                    <a:pt x="304" y="2181"/>
                    <a:pt x="451" y="2181"/>
                  </a:cubicBezTo>
                  <a:lnTo>
                    <a:pt x="3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03"/>
            <p:cNvSpPr/>
            <p:nvPr/>
          </p:nvSpPr>
          <p:spPr>
            <a:xfrm>
              <a:off x="-4125690" y="-944441"/>
              <a:ext cx="49468" cy="158037"/>
            </a:xfrm>
            <a:custGeom>
              <a:avLst/>
              <a:gdLst/>
              <a:ahLst/>
              <a:cxnLst/>
              <a:rect l="l" t="t" r="r" b="b"/>
              <a:pathLst>
                <a:path w="683" h="2182" extrusionOk="0">
                  <a:moveTo>
                    <a:pt x="1" y="0"/>
                  </a:moveTo>
                  <a:lnTo>
                    <a:pt x="22" y="2181"/>
                  </a:lnTo>
                  <a:lnTo>
                    <a:pt x="74" y="2181"/>
                  </a:lnTo>
                  <a:cubicBezTo>
                    <a:pt x="273" y="2181"/>
                    <a:pt x="483" y="2171"/>
                    <a:pt x="682" y="2150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03"/>
            <p:cNvSpPr/>
            <p:nvPr/>
          </p:nvSpPr>
          <p:spPr>
            <a:xfrm>
              <a:off x="-4070210" y="-944441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21" y="0"/>
                  </a:moveTo>
                  <a:lnTo>
                    <a:pt x="0" y="2139"/>
                  </a:lnTo>
                  <a:cubicBezTo>
                    <a:pt x="210" y="2108"/>
                    <a:pt x="399" y="2066"/>
                    <a:pt x="598" y="2014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03"/>
            <p:cNvSpPr/>
            <p:nvPr/>
          </p:nvSpPr>
          <p:spPr>
            <a:xfrm>
              <a:off x="-4213763" y="-926261"/>
              <a:ext cx="44905" cy="136816"/>
            </a:xfrm>
            <a:custGeom>
              <a:avLst/>
              <a:gdLst/>
              <a:ahLst/>
              <a:cxnLst/>
              <a:rect l="l" t="t" r="r" b="b"/>
              <a:pathLst>
                <a:path w="620" h="1889" extrusionOk="0">
                  <a:moveTo>
                    <a:pt x="0" y="1"/>
                  </a:moveTo>
                  <a:lnTo>
                    <a:pt x="21" y="1773"/>
                  </a:lnTo>
                  <a:cubicBezTo>
                    <a:pt x="210" y="1826"/>
                    <a:pt x="409" y="1868"/>
                    <a:pt x="619" y="1888"/>
                  </a:cubicBezTo>
                  <a:lnTo>
                    <a:pt x="577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03"/>
            <p:cNvSpPr/>
            <p:nvPr/>
          </p:nvSpPr>
          <p:spPr>
            <a:xfrm>
              <a:off x="-4206954" y="-914093"/>
              <a:ext cx="29695" cy="12965"/>
            </a:xfrm>
            <a:custGeom>
              <a:avLst/>
              <a:gdLst/>
              <a:ahLst/>
              <a:cxnLst/>
              <a:rect l="l" t="t" r="r" b="b"/>
              <a:pathLst>
                <a:path w="410" h="179" extrusionOk="0">
                  <a:moveTo>
                    <a:pt x="1" y="1"/>
                  </a:moveTo>
                  <a:lnTo>
                    <a:pt x="1" y="179"/>
                  </a:lnTo>
                  <a:lnTo>
                    <a:pt x="410" y="179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03"/>
            <p:cNvSpPr/>
            <p:nvPr/>
          </p:nvSpPr>
          <p:spPr>
            <a:xfrm>
              <a:off x="-4206954" y="-892075"/>
              <a:ext cx="29695" cy="13761"/>
            </a:xfrm>
            <a:custGeom>
              <a:avLst/>
              <a:gdLst/>
              <a:ahLst/>
              <a:cxnLst/>
              <a:rect l="l" t="t" r="r" b="b"/>
              <a:pathLst>
                <a:path w="410" h="190" extrusionOk="0">
                  <a:moveTo>
                    <a:pt x="1" y="1"/>
                  </a:moveTo>
                  <a:lnTo>
                    <a:pt x="11" y="190"/>
                  </a:lnTo>
                  <a:lnTo>
                    <a:pt x="410" y="190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03"/>
            <p:cNvSpPr/>
            <p:nvPr/>
          </p:nvSpPr>
          <p:spPr>
            <a:xfrm>
              <a:off x="-4159080" y="-933070"/>
              <a:ext cx="16803" cy="10719"/>
            </a:xfrm>
            <a:custGeom>
              <a:avLst/>
              <a:gdLst/>
              <a:ahLst/>
              <a:cxnLst/>
              <a:rect l="l" t="t" r="r" b="b"/>
              <a:pathLst>
                <a:path w="232" h="148" extrusionOk="0">
                  <a:moveTo>
                    <a:pt x="0" y="1"/>
                  </a:moveTo>
                  <a:lnTo>
                    <a:pt x="0" y="147"/>
                  </a:lnTo>
                  <a:lnTo>
                    <a:pt x="231" y="147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03"/>
            <p:cNvSpPr/>
            <p:nvPr/>
          </p:nvSpPr>
          <p:spPr>
            <a:xfrm>
              <a:off x="-4207679" y="-744684"/>
              <a:ext cx="32737" cy="12168"/>
            </a:xfrm>
            <a:custGeom>
              <a:avLst/>
              <a:gdLst/>
              <a:ahLst/>
              <a:cxnLst/>
              <a:rect l="l" t="t" r="r" b="b"/>
              <a:pathLst>
                <a:path w="452" h="168" extrusionOk="0">
                  <a:moveTo>
                    <a:pt x="0" y="0"/>
                  </a:moveTo>
                  <a:lnTo>
                    <a:pt x="0" y="168"/>
                  </a:lnTo>
                  <a:lnTo>
                    <a:pt x="451" y="168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03"/>
            <p:cNvSpPr/>
            <p:nvPr/>
          </p:nvSpPr>
          <p:spPr>
            <a:xfrm>
              <a:off x="-4150750" y="-746205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64" y="137"/>
                    <a:pt x="74" y="105"/>
                    <a:pt x="74" y="74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03"/>
            <p:cNvSpPr/>
            <p:nvPr/>
          </p:nvSpPr>
          <p:spPr>
            <a:xfrm>
              <a:off x="-4121127" y="-933794"/>
              <a:ext cx="31216" cy="16731"/>
            </a:xfrm>
            <a:custGeom>
              <a:avLst/>
              <a:gdLst/>
              <a:ahLst/>
              <a:cxnLst/>
              <a:rect l="l" t="t" r="r" b="b"/>
              <a:pathLst>
                <a:path w="431" h="231" extrusionOk="0">
                  <a:moveTo>
                    <a:pt x="1" y="0"/>
                  </a:moveTo>
                  <a:lnTo>
                    <a:pt x="1" y="231"/>
                  </a:lnTo>
                  <a:lnTo>
                    <a:pt x="431" y="23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03"/>
            <p:cNvSpPr/>
            <p:nvPr/>
          </p:nvSpPr>
          <p:spPr>
            <a:xfrm>
              <a:off x="-4062605" y="-757649"/>
              <a:ext cx="27378" cy="25132"/>
            </a:xfrm>
            <a:custGeom>
              <a:avLst/>
              <a:gdLst/>
              <a:ahLst/>
              <a:cxnLst/>
              <a:rect l="l" t="t" r="r" b="b"/>
              <a:pathLst>
                <a:path w="378" h="347" extrusionOk="0">
                  <a:moveTo>
                    <a:pt x="0" y="1"/>
                  </a:moveTo>
                  <a:lnTo>
                    <a:pt x="0" y="347"/>
                  </a:lnTo>
                  <a:lnTo>
                    <a:pt x="378" y="347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03"/>
            <p:cNvSpPr/>
            <p:nvPr/>
          </p:nvSpPr>
          <p:spPr>
            <a:xfrm>
              <a:off x="-4060360" y="-933794"/>
              <a:ext cx="32737" cy="16006"/>
            </a:xfrm>
            <a:custGeom>
              <a:avLst/>
              <a:gdLst/>
              <a:ahLst/>
              <a:cxnLst/>
              <a:rect l="l" t="t" r="r" b="b"/>
              <a:pathLst>
                <a:path w="452" h="221" extrusionOk="0">
                  <a:moveTo>
                    <a:pt x="1" y="0"/>
                  </a:moveTo>
                  <a:lnTo>
                    <a:pt x="1" y="220"/>
                  </a:lnTo>
                  <a:lnTo>
                    <a:pt x="452" y="220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03"/>
            <p:cNvSpPr/>
            <p:nvPr/>
          </p:nvSpPr>
          <p:spPr>
            <a:xfrm>
              <a:off x="-4102151" y="-747726"/>
              <a:ext cx="6156" cy="9923"/>
            </a:xfrm>
            <a:custGeom>
              <a:avLst/>
              <a:gdLst/>
              <a:ahLst/>
              <a:cxnLst/>
              <a:rect l="l" t="t" r="r" b="b"/>
              <a:pathLst>
                <a:path w="85" h="137" extrusionOk="0">
                  <a:moveTo>
                    <a:pt x="43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64" y="137"/>
                    <a:pt x="85" y="105"/>
                    <a:pt x="85" y="63"/>
                  </a:cubicBezTo>
                  <a:cubicBezTo>
                    <a:pt x="85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03"/>
            <p:cNvSpPr/>
            <p:nvPr/>
          </p:nvSpPr>
          <p:spPr>
            <a:xfrm>
              <a:off x="-4106714" y="-902650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1"/>
                    <a:pt x="1" y="73"/>
                  </a:cubicBezTo>
                  <a:cubicBezTo>
                    <a:pt x="1" y="105"/>
                    <a:pt x="22" y="136"/>
                    <a:pt x="43" y="136"/>
                  </a:cubicBezTo>
                  <a:cubicBezTo>
                    <a:pt x="64" y="136"/>
                    <a:pt x="74" y="105"/>
                    <a:pt x="74" y="73"/>
                  </a:cubicBezTo>
                  <a:cubicBezTo>
                    <a:pt x="74" y="31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03"/>
            <p:cNvSpPr/>
            <p:nvPr/>
          </p:nvSpPr>
          <p:spPr>
            <a:xfrm>
              <a:off x="-4052755" y="-780391"/>
              <a:ext cx="6156" cy="11444"/>
            </a:xfrm>
            <a:custGeom>
              <a:avLst/>
              <a:gdLst/>
              <a:ahLst/>
              <a:cxnLst/>
              <a:rect l="l" t="t" r="r" b="b"/>
              <a:pathLst>
                <a:path w="85" h="158" extrusionOk="0">
                  <a:moveTo>
                    <a:pt x="42" y="0"/>
                  </a:moveTo>
                  <a:cubicBezTo>
                    <a:pt x="21" y="0"/>
                    <a:pt x="0" y="32"/>
                    <a:pt x="0" y="84"/>
                  </a:cubicBezTo>
                  <a:cubicBezTo>
                    <a:pt x="0" y="126"/>
                    <a:pt x="21" y="158"/>
                    <a:pt x="42" y="158"/>
                  </a:cubicBezTo>
                  <a:cubicBezTo>
                    <a:pt x="63" y="158"/>
                    <a:pt x="84" y="126"/>
                    <a:pt x="84" y="84"/>
                  </a:cubicBezTo>
                  <a:cubicBezTo>
                    <a:pt x="84" y="32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03"/>
            <p:cNvSpPr/>
            <p:nvPr/>
          </p:nvSpPr>
          <p:spPr>
            <a:xfrm>
              <a:off x="-3882622" y="-944441"/>
              <a:ext cx="49468" cy="224091"/>
            </a:xfrm>
            <a:custGeom>
              <a:avLst/>
              <a:gdLst/>
              <a:ahLst/>
              <a:cxnLst/>
              <a:rect l="l" t="t" r="r" b="b"/>
              <a:pathLst>
                <a:path w="683" h="3094" extrusionOk="0">
                  <a:moveTo>
                    <a:pt x="74" y="0"/>
                  </a:moveTo>
                  <a:lnTo>
                    <a:pt x="0" y="3094"/>
                  </a:lnTo>
                  <a:lnTo>
                    <a:pt x="682" y="3094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03"/>
            <p:cNvSpPr/>
            <p:nvPr/>
          </p:nvSpPr>
          <p:spPr>
            <a:xfrm>
              <a:off x="-4015527" y="-882153"/>
              <a:ext cx="53234" cy="161803"/>
            </a:xfrm>
            <a:custGeom>
              <a:avLst/>
              <a:gdLst/>
              <a:ahLst/>
              <a:cxnLst/>
              <a:rect l="l" t="t" r="r" b="b"/>
              <a:pathLst>
                <a:path w="735" h="2234" extrusionOk="0">
                  <a:moveTo>
                    <a:pt x="0" y="0"/>
                  </a:moveTo>
                  <a:lnTo>
                    <a:pt x="0" y="2234"/>
                  </a:lnTo>
                  <a:lnTo>
                    <a:pt x="692" y="22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03"/>
            <p:cNvSpPr/>
            <p:nvPr/>
          </p:nvSpPr>
          <p:spPr>
            <a:xfrm>
              <a:off x="-3824897" y="-944441"/>
              <a:ext cx="76049" cy="224091"/>
            </a:xfrm>
            <a:custGeom>
              <a:avLst/>
              <a:gdLst/>
              <a:ahLst/>
              <a:cxnLst/>
              <a:rect l="l" t="t" r="r" b="b"/>
              <a:pathLst>
                <a:path w="1050" h="3094" extrusionOk="0">
                  <a:moveTo>
                    <a:pt x="63" y="0"/>
                  </a:moveTo>
                  <a:lnTo>
                    <a:pt x="0" y="3094"/>
                  </a:lnTo>
                  <a:lnTo>
                    <a:pt x="1049" y="309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03"/>
            <p:cNvSpPr/>
            <p:nvPr/>
          </p:nvSpPr>
          <p:spPr>
            <a:xfrm>
              <a:off x="-3956281" y="-926261"/>
              <a:ext cx="66126" cy="205911"/>
            </a:xfrm>
            <a:custGeom>
              <a:avLst/>
              <a:gdLst/>
              <a:ahLst/>
              <a:cxnLst/>
              <a:rect l="l" t="t" r="r" b="b"/>
              <a:pathLst>
                <a:path w="913" h="2843" extrusionOk="0">
                  <a:moveTo>
                    <a:pt x="74" y="1"/>
                  </a:moveTo>
                  <a:lnTo>
                    <a:pt x="0" y="2843"/>
                  </a:lnTo>
                  <a:lnTo>
                    <a:pt x="913" y="2843"/>
                  </a:lnTo>
                  <a:lnTo>
                    <a:pt x="913" y="4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03"/>
            <p:cNvSpPr/>
            <p:nvPr/>
          </p:nvSpPr>
          <p:spPr>
            <a:xfrm>
              <a:off x="-3881101" y="-944441"/>
              <a:ext cx="47150" cy="158037"/>
            </a:xfrm>
            <a:custGeom>
              <a:avLst/>
              <a:gdLst/>
              <a:ahLst/>
              <a:cxnLst/>
              <a:rect l="l" t="t" r="r" b="b"/>
              <a:pathLst>
                <a:path w="651" h="2182" extrusionOk="0">
                  <a:moveTo>
                    <a:pt x="53" y="0"/>
                  </a:moveTo>
                  <a:lnTo>
                    <a:pt x="0" y="2150"/>
                  </a:lnTo>
                  <a:cubicBezTo>
                    <a:pt x="210" y="2171"/>
                    <a:pt x="430" y="2181"/>
                    <a:pt x="651" y="218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03"/>
            <p:cNvSpPr/>
            <p:nvPr/>
          </p:nvSpPr>
          <p:spPr>
            <a:xfrm>
              <a:off x="-4015527" y="-882153"/>
              <a:ext cx="52438" cy="82060"/>
            </a:xfrm>
            <a:custGeom>
              <a:avLst/>
              <a:gdLst/>
              <a:ahLst/>
              <a:cxnLst/>
              <a:rect l="l" t="t" r="r" b="b"/>
              <a:pathLst>
                <a:path w="724" h="1133" extrusionOk="0">
                  <a:moveTo>
                    <a:pt x="0" y="0"/>
                  </a:moveTo>
                  <a:lnTo>
                    <a:pt x="0" y="944"/>
                  </a:lnTo>
                  <a:cubicBezTo>
                    <a:pt x="231" y="1017"/>
                    <a:pt x="472" y="1080"/>
                    <a:pt x="703" y="1133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03"/>
            <p:cNvSpPr/>
            <p:nvPr/>
          </p:nvSpPr>
          <p:spPr>
            <a:xfrm>
              <a:off x="-3823376" y="-944441"/>
              <a:ext cx="71486" cy="158037"/>
            </a:xfrm>
            <a:custGeom>
              <a:avLst/>
              <a:gdLst/>
              <a:ahLst/>
              <a:cxnLst/>
              <a:rect l="l" t="t" r="r" b="b"/>
              <a:pathLst>
                <a:path w="987" h="2182" extrusionOk="0">
                  <a:moveTo>
                    <a:pt x="42" y="0"/>
                  </a:moveTo>
                  <a:lnTo>
                    <a:pt x="0" y="2181"/>
                  </a:lnTo>
                  <a:lnTo>
                    <a:pt x="74" y="2181"/>
                  </a:lnTo>
                  <a:cubicBezTo>
                    <a:pt x="388" y="2181"/>
                    <a:pt x="692" y="2171"/>
                    <a:pt x="986" y="2150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03"/>
            <p:cNvSpPr/>
            <p:nvPr/>
          </p:nvSpPr>
          <p:spPr>
            <a:xfrm>
              <a:off x="-3954760" y="-926261"/>
              <a:ext cx="64605" cy="136816"/>
            </a:xfrm>
            <a:custGeom>
              <a:avLst/>
              <a:gdLst/>
              <a:ahLst/>
              <a:cxnLst/>
              <a:rect l="l" t="t" r="r" b="b"/>
              <a:pathLst>
                <a:path w="892" h="1889" extrusionOk="0">
                  <a:moveTo>
                    <a:pt x="53" y="1"/>
                  </a:moveTo>
                  <a:lnTo>
                    <a:pt x="0" y="1773"/>
                  </a:lnTo>
                  <a:cubicBezTo>
                    <a:pt x="283" y="1826"/>
                    <a:pt x="587" y="1868"/>
                    <a:pt x="892" y="1888"/>
                  </a:cubicBezTo>
                  <a:lnTo>
                    <a:pt x="892" y="4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03"/>
            <p:cNvSpPr/>
            <p:nvPr/>
          </p:nvSpPr>
          <p:spPr>
            <a:xfrm>
              <a:off x="-3942592" y="-914093"/>
              <a:ext cx="44108" cy="12965"/>
            </a:xfrm>
            <a:custGeom>
              <a:avLst/>
              <a:gdLst/>
              <a:ahLst/>
              <a:cxnLst/>
              <a:rect l="l" t="t" r="r" b="b"/>
              <a:pathLst>
                <a:path w="609" h="179" extrusionOk="0">
                  <a:moveTo>
                    <a:pt x="0" y="1"/>
                  </a:moveTo>
                  <a:lnTo>
                    <a:pt x="0" y="179"/>
                  </a:lnTo>
                  <a:lnTo>
                    <a:pt x="608" y="17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03"/>
            <p:cNvSpPr/>
            <p:nvPr/>
          </p:nvSpPr>
          <p:spPr>
            <a:xfrm>
              <a:off x="-3942592" y="-892075"/>
              <a:ext cx="44108" cy="13761"/>
            </a:xfrm>
            <a:custGeom>
              <a:avLst/>
              <a:gdLst/>
              <a:ahLst/>
              <a:cxnLst/>
              <a:rect l="l" t="t" r="r" b="b"/>
              <a:pathLst>
                <a:path w="609" h="190" extrusionOk="0">
                  <a:moveTo>
                    <a:pt x="0" y="1"/>
                  </a:moveTo>
                  <a:lnTo>
                    <a:pt x="0" y="190"/>
                  </a:lnTo>
                  <a:lnTo>
                    <a:pt x="608" y="19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03"/>
            <p:cNvSpPr/>
            <p:nvPr/>
          </p:nvSpPr>
          <p:spPr>
            <a:xfrm>
              <a:off x="-3871251" y="-933070"/>
              <a:ext cx="25929" cy="10719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11" y="1"/>
                  </a:moveTo>
                  <a:lnTo>
                    <a:pt x="1" y="147"/>
                  </a:lnTo>
                  <a:lnTo>
                    <a:pt x="357" y="1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03"/>
            <p:cNvSpPr/>
            <p:nvPr/>
          </p:nvSpPr>
          <p:spPr>
            <a:xfrm>
              <a:off x="-3950197" y="-744684"/>
              <a:ext cx="50192" cy="12168"/>
            </a:xfrm>
            <a:custGeom>
              <a:avLst/>
              <a:gdLst/>
              <a:ahLst/>
              <a:cxnLst/>
              <a:rect l="l" t="t" r="r" b="b"/>
              <a:pathLst>
                <a:path w="693" h="168" extrusionOk="0">
                  <a:moveTo>
                    <a:pt x="11" y="0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03"/>
            <p:cNvSpPr/>
            <p:nvPr/>
          </p:nvSpPr>
          <p:spPr>
            <a:xfrm>
              <a:off x="-3864370" y="-746205"/>
              <a:ext cx="8402" cy="9923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63" y="0"/>
                  </a:moveTo>
                  <a:cubicBezTo>
                    <a:pt x="32" y="0"/>
                    <a:pt x="0" y="32"/>
                    <a:pt x="11" y="74"/>
                  </a:cubicBezTo>
                  <a:cubicBezTo>
                    <a:pt x="0" y="105"/>
                    <a:pt x="21" y="137"/>
                    <a:pt x="63" y="137"/>
                  </a:cubicBezTo>
                  <a:cubicBezTo>
                    <a:pt x="94" y="137"/>
                    <a:pt x="115" y="105"/>
                    <a:pt x="115" y="74"/>
                  </a:cubicBezTo>
                  <a:cubicBezTo>
                    <a:pt x="115" y="32"/>
                    <a:pt x="94" y="0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03"/>
            <p:cNvSpPr/>
            <p:nvPr/>
          </p:nvSpPr>
          <p:spPr>
            <a:xfrm>
              <a:off x="-3814250" y="-933794"/>
              <a:ext cx="45629" cy="16731"/>
            </a:xfrm>
            <a:custGeom>
              <a:avLst/>
              <a:gdLst/>
              <a:ahLst/>
              <a:cxnLst/>
              <a:rect l="l" t="t" r="r" b="b"/>
              <a:pathLst>
                <a:path w="630" h="231" extrusionOk="0">
                  <a:moveTo>
                    <a:pt x="11" y="0"/>
                  </a:moveTo>
                  <a:lnTo>
                    <a:pt x="0" y="231"/>
                  </a:lnTo>
                  <a:lnTo>
                    <a:pt x="629" y="23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03"/>
            <p:cNvSpPr/>
            <p:nvPr/>
          </p:nvSpPr>
          <p:spPr>
            <a:xfrm>
              <a:off x="-4010240" y="-873823"/>
              <a:ext cx="35779" cy="22887"/>
            </a:xfrm>
            <a:custGeom>
              <a:avLst/>
              <a:gdLst/>
              <a:ahLst/>
              <a:cxnLst/>
              <a:rect l="l" t="t" r="r" b="b"/>
              <a:pathLst>
                <a:path w="494" h="316" extrusionOk="0">
                  <a:moveTo>
                    <a:pt x="494" y="1"/>
                  </a:moveTo>
                  <a:lnTo>
                    <a:pt x="11" y="21"/>
                  </a:lnTo>
                  <a:lnTo>
                    <a:pt x="1" y="315"/>
                  </a:lnTo>
                  <a:lnTo>
                    <a:pt x="494" y="28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03"/>
            <p:cNvSpPr/>
            <p:nvPr/>
          </p:nvSpPr>
          <p:spPr>
            <a:xfrm>
              <a:off x="-4009443" y="-747726"/>
              <a:ext cx="33462" cy="22815"/>
            </a:xfrm>
            <a:custGeom>
              <a:avLst/>
              <a:gdLst/>
              <a:ahLst/>
              <a:cxnLst/>
              <a:rect l="l" t="t" r="r" b="b"/>
              <a:pathLst>
                <a:path w="462" h="315" extrusionOk="0">
                  <a:moveTo>
                    <a:pt x="462" y="0"/>
                  </a:moveTo>
                  <a:lnTo>
                    <a:pt x="11" y="21"/>
                  </a:lnTo>
                  <a:lnTo>
                    <a:pt x="0" y="315"/>
                  </a:lnTo>
                  <a:lnTo>
                    <a:pt x="462" y="28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03"/>
            <p:cNvSpPr/>
            <p:nvPr/>
          </p:nvSpPr>
          <p:spPr>
            <a:xfrm>
              <a:off x="-3792232" y="-747726"/>
              <a:ext cx="9198" cy="9923"/>
            </a:xfrm>
            <a:custGeom>
              <a:avLst/>
              <a:gdLst/>
              <a:ahLst/>
              <a:cxnLst/>
              <a:rect l="l" t="t" r="r" b="b"/>
              <a:pathLst>
                <a:path w="127" h="137" extrusionOk="0">
                  <a:moveTo>
                    <a:pt x="63" y="0"/>
                  </a:moveTo>
                  <a:cubicBezTo>
                    <a:pt x="32" y="0"/>
                    <a:pt x="11" y="32"/>
                    <a:pt x="11" y="63"/>
                  </a:cubicBezTo>
                  <a:cubicBezTo>
                    <a:pt x="0" y="95"/>
                    <a:pt x="32" y="126"/>
                    <a:pt x="63" y="137"/>
                  </a:cubicBezTo>
                  <a:cubicBezTo>
                    <a:pt x="95" y="126"/>
                    <a:pt x="116" y="95"/>
                    <a:pt x="116" y="63"/>
                  </a:cubicBezTo>
                  <a:cubicBezTo>
                    <a:pt x="126" y="32"/>
                    <a:pt x="95" y="0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03"/>
            <p:cNvSpPr/>
            <p:nvPr/>
          </p:nvSpPr>
          <p:spPr>
            <a:xfrm>
              <a:off x="-3793753" y="-902650"/>
              <a:ext cx="8402" cy="9923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63" y="0"/>
                  </a:moveTo>
                  <a:cubicBezTo>
                    <a:pt x="21" y="0"/>
                    <a:pt x="0" y="31"/>
                    <a:pt x="0" y="73"/>
                  </a:cubicBezTo>
                  <a:cubicBezTo>
                    <a:pt x="0" y="105"/>
                    <a:pt x="21" y="136"/>
                    <a:pt x="53" y="136"/>
                  </a:cubicBezTo>
                  <a:cubicBezTo>
                    <a:pt x="84" y="136"/>
                    <a:pt x="116" y="105"/>
                    <a:pt x="116" y="73"/>
                  </a:cubicBezTo>
                  <a:cubicBezTo>
                    <a:pt x="116" y="31"/>
                    <a:pt x="95" y="11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03"/>
            <p:cNvSpPr/>
            <p:nvPr/>
          </p:nvSpPr>
          <p:spPr>
            <a:xfrm>
              <a:off x="-5011992" y="-944441"/>
              <a:ext cx="54755" cy="224091"/>
            </a:xfrm>
            <a:custGeom>
              <a:avLst/>
              <a:gdLst/>
              <a:ahLst/>
              <a:cxnLst/>
              <a:rect l="l" t="t" r="r" b="b"/>
              <a:pathLst>
                <a:path w="756" h="3094" extrusionOk="0">
                  <a:moveTo>
                    <a:pt x="0" y="0"/>
                  </a:moveTo>
                  <a:lnTo>
                    <a:pt x="21" y="3094"/>
                  </a:lnTo>
                  <a:lnTo>
                    <a:pt x="755" y="309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03"/>
            <p:cNvSpPr/>
            <p:nvPr/>
          </p:nvSpPr>
          <p:spPr>
            <a:xfrm>
              <a:off x="-4304877" y="-882153"/>
              <a:ext cx="39545" cy="161803"/>
            </a:xfrm>
            <a:custGeom>
              <a:avLst/>
              <a:gdLst/>
              <a:ahLst/>
              <a:cxnLst/>
              <a:rect l="l" t="t" r="r" b="b"/>
              <a:pathLst>
                <a:path w="546" h="2234" extrusionOk="0">
                  <a:moveTo>
                    <a:pt x="31" y="0"/>
                  </a:moveTo>
                  <a:lnTo>
                    <a:pt x="0" y="2234"/>
                  </a:lnTo>
                  <a:lnTo>
                    <a:pt x="482" y="2234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03"/>
            <p:cNvSpPr/>
            <p:nvPr/>
          </p:nvSpPr>
          <p:spPr>
            <a:xfrm>
              <a:off x="-4951225" y="-944441"/>
              <a:ext cx="84378" cy="224091"/>
            </a:xfrm>
            <a:custGeom>
              <a:avLst/>
              <a:gdLst/>
              <a:ahLst/>
              <a:cxnLst/>
              <a:rect l="l" t="t" r="r" b="b"/>
              <a:pathLst>
                <a:path w="1165" h="3094" extrusionOk="0">
                  <a:moveTo>
                    <a:pt x="0" y="0"/>
                  </a:moveTo>
                  <a:lnTo>
                    <a:pt x="53" y="3094"/>
                  </a:lnTo>
                  <a:lnTo>
                    <a:pt x="1164" y="309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03"/>
            <p:cNvSpPr/>
            <p:nvPr/>
          </p:nvSpPr>
          <p:spPr>
            <a:xfrm>
              <a:off x="-4863152" y="-944441"/>
              <a:ext cx="68444" cy="224091"/>
            </a:xfrm>
            <a:custGeom>
              <a:avLst/>
              <a:gdLst/>
              <a:ahLst/>
              <a:cxnLst/>
              <a:rect l="l" t="t" r="r" b="b"/>
              <a:pathLst>
                <a:path w="945" h="3094" extrusionOk="0">
                  <a:moveTo>
                    <a:pt x="32" y="0"/>
                  </a:moveTo>
                  <a:lnTo>
                    <a:pt x="1" y="3094"/>
                  </a:lnTo>
                  <a:lnTo>
                    <a:pt x="860" y="309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03"/>
            <p:cNvSpPr/>
            <p:nvPr/>
          </p:nvSpPr>
          <p:spPr>
            <a:xfrm>
              <a:off x="-5091011" y="-926261"/>
              <a:ext cx="73007" cy="205911"/>
            </a:xfrm>
            <a:custGeom>
              <a:avLst/>
              <a:gdLst/>
              <a:ahLst/>
              <a:cxnLst/>
              <a:rect l="l" t="t" r="r" b="b"/>
              <a:pathLst>
                <a:path w="1008" h="2843" extrusionOk="0">
                  <a:moveTo>
                    <a:pt x="1" y="1"/>
                  </a:moveTo>
                  <a:lnTo>
                    <a:pt x="32" y="2843"/>
                  </a:lnTo>
                  <a:lnTo>
                    <a:pt x="1007" y="2843"/>
                  </a:lnTo>
                  <a:lnTo>
                    <a:pt x="903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03"/>
            <p:cNvSpPr/>
            <p:nvPr/>
          </p:nvSpPr>
          <p:spPr>
            <a:xfrm>
              <a:off x="-5011992" y="-944441"/>
              <a:ext cx="51713" cy="158037"/>
            </a:xfrm>
            <a:custGeom>
              <a:avLst/>
              <a:gdLst/>
              <a:ahLst/>
              <a:cxnLst/>
              <a:rect l="l" t="t" r="r" b="b"/>
              <a:pathLst>
                <a:path w="714" h="2182" extrusionOk="0">
                  <a:moveTo>
                    <a:pt x="0" y="0"/>
                  </a:moveTo>
                  <a:lnTo>
                    <a:pt x="21" y="2150"/>
                  </a:lnTo>
                  <a:cubicBezTo>
                    <a:pt x="241" y="2171"/>
                    <a:pt x="472" y="2181"/>
                    <a:pt x="713" y="2181"/>
                  </a:cubicBezTo>
                  <a:lnTo>
                    <a:pt x="598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03"/>
            <p:cNvSpPr/>
            <p:nvPr/>
          </p:nvSpPr>
          <p:spPr>
            <a:xfrm>
              <a:off x="-4304153" y="-882153"/>
              <a:ext cx="38821" cy="82060"/>
            </a:xfrm>
            <a:custGeom>
              <a:avLst/>
              <a:gdLst/>
              <a:ahLst/>
              <a:cxnLst/>
              <a:rect l="l" t="t" r="r" b="b"/>
              <a:pathLst>
                <a:path w="536" h="1133" extrusionOk="0">
                  <a:moveTo>
                    <a:pt x="21" y="0"/>
                  </a:moveTo>
                  <a:lnTo>
                    <a:pt x="1" y="1133"/>
                  </a:lnTo>
                  <a:cubicBezTo>
                    <a:pt x="179" y="1080"/>
                    <a:pt x="347" y="1017"/>
                    <a:pt x="514" y="944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03"/>
            <p:cNvSpPr/>
            <p:nvPr/>
          </p:nvSpPr>
          <p:spPr>
            <a:xfrm>
              <a:off x="-4951225" y="-944441"/>
              <a:ext cx="79018" cy="158037"/>
            </a:xfrm>
            <a:custGeom>
              <a:avLst/>
              <a:gdLst/>
              <a:ahLst/>
              <a:cxnLst/>
              <a:rect l="l" t="t" r="r" b="b"/>
              <a:pathLst>
                <a:path w="1091" h="2182" extrusionOk="0">
                  <a:moveTo>
                    <a:pt x="0" y="0"/>
                  </a:moveTo>
                  <a:lnTo>
                    <a:pt x="42" y="2181"/>
                  </a:lnTo>
                  <a:lnTo>
                    <a:pt x="116" y="2181"/>
                  </a:lnTo>
                  <a:cubicBezTo>
                    <a:pt x="451" y="2181"/>
                    <a:pt x="776" y="2171"/>
                    <a:pt x="1091" y="2150"/>
                  </a:cubicBezTo>
                  <a:lnTo>
                    <a:pt x="923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03"/>
            <p:cNvSpPr/>
            <p:nvPr/>
          </p:nvSpPr>
          <p:spPr>
            <a:xfrm>
              <a:off x="-4862356" y="-944441"/>
              <a:ext cx="67647" cy="154995"/>
            </a:xfrm>
            <a:custGeom>
              <a:avLst/>
              <a:gdLst/>
              <a:ahLst/>
              <a:cxnLst/>
              <a:rect l="l" t="t" r="r" b="b"/>
              <a:pathLst>
                <a:path w="934" h="2140" extrusionOk="0">
                  <a:moveTo>
                    <a:pt x="21" y="0"/>
                  </a:moveTo>
                  <a:lnTo>
                    <a:pt x="0" y="2139"/>
                  </a:lnTo>
                  <a:cubicBezTo>
                    <a:pt x="304" y="2108"/>
                    <a:pt x="598" y="2066"/>
                    <a:pt x="881" y="2014"/>
                  </a:cubicBezTo>
                  <a:lnTo>
                    <a:pt x="933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03"/>
            <p:cNvSpPr/>
            <p:nvPr/>
          </p:nvSpPr>
          <p:spPr>
            <a:xfrm>
              <a:off x="-5091011" y="-926261"/>
              <a:ext cx="70689" cy="136816"/>
            </a:xfrm>
            <a:custGeom>
              <a:avLst/>
              <a:gdLst/>
              <a:ahLst/>
              <a:cxnLst/>
              <a:rect l="l" t="t" r="r" b="b"/>
              <a:pathLst>
                <a:path w="976" h="1889" extrusionOk="0">
                  <a:moveTo>
                    <a:pt x="1" y="1"/>
                  </a:moveTo>
                  <a:lnTo>
                    <a:pt x="22" y="1773"/>
                  </a:lnTo>
                  <a:cubicBezTo>
                    <a:pt x="326" y="1826"/>
                    <a:pt x="640" y="1868"/>
                    <a:pt x="976" y="1888"/>
                  </a:cubicBezTo>
                  <a:lnTo>
                    <a:pt x="903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03"/>
            <p:cNvSpPr/>
            <p:nvPr/>
          </p:nvSpPr>
          <p:spPr>
            <a:xfrm>
              <a:off x="-5081088" y="-914093"/>
              <a:ext cx="47150" cy="12965"/>
            </a:xfrm>
            <a:custGeom>
              <a:avLst/>
              <a:gdLst/>
              <a:ahLst/>
              <a:cxnLst/>
              <a:rect l="l" t="t" r="r" b="b"/>
              <a:pathLst>
                <a:path w="651" h="179" extrusionOk="0">
                  <a:moveTo>
                    <a:pt x="0" y="1"/>
                  </a:moveTo>
                  <a:lnTo>
                    <a:pt x="10" y="179"/>
                  </a:lnTo>
                  <a:lnTo>
                    <a:pt x="650" y="17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03"/>
            <p:cNvSpPr/>
            <p:nvPr/>
          </p:nvSpPr>
          <p:spPr>
            <a:xfrm>
              <a:off x="-5080364" y="-892075"/>
              <a:ext cx="47150" cy="13761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11" y="190"/>
                  </a:lnTo>
                  <a:lnTo>
                    <a:pt x="651" y="19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03"/>
            <p:cNvSpPr/>
            <p:nvPr/>
          </p:nvSpPr>
          <p:spPr>
            <a:xfrm>
              <a:off x="-5005184" y="-933070"/>
              <a:ext cx="27450" cy="10719"/>
            </a:xfrm>
            <a:custGeom>
              <a:avLst/>
              <a:gdLst/>
              <a:ahLst/>
              <a:cxnLst/>
              <a:rect l="l" t="t" r="r" b="b"/>
              <a:pathLst>
                <a:path w="379" h="148" extrusionOk="0">
                  <a:moveTo>
                    <a:pt x="1" y="1"/>
                  </a:moveTo>
                  <a:lnTo>
                    <a:pt x="11" y="147"/>
                  </a:lnTo>
                  <a:lnTo>
                    <a:pt x="378" y="147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03"/>
            <p:cNvSpPr/>
            <p:nvPr/>
          </p:nvSpPr>
          <p:spPr>
            <a:xfrm>
              <a:off x="-5082609" y="-744684"/>
              <a:ext cx="53234" cy="12168"/>
            </a:xfrm>
            <a:custGeom>
              <a:avLst/>
              <a:gdLst/>
              <a:ahLst/>
              <a:cxnLst/>
              <a:rect l="l" t="t" r="r" b="b"/>
              <a:pathLst>
                <a:path w="735" h="168" extrusionOk="0">
                  <a:moveTo>
                    <a:pt x="0" y="0"/>
                  </a:moveTo>
                  <a:lnTo>
                    <a:pt x="0" y="168"/>
                  </a:lnTo>
                  <a:lnTo>
                    <a:pt x="734" y="168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03"/>
            <p:cNvSpPr/>
            <p:nvPr/>
          </p:nvSpPr>
          <p:spPr>
            <a:xfrm>
              <a:off x="-4991350" y="-743163"/>
              <a:ext cx="9778" cy="6881"/>
            </a:xfrm>
            <a:custGeom>
              <a:avLst/>
              <a:gdLst/>
              <a:ahLst/>
              <a:cxnLst/>
              <a:rect l="l" t="t" r="r" b="b"/>
              <a:pathLst>
                <a:path w="135" h="95" extrusionOk="0">
                  <a:moveTo>
                    <a:pt x="109" y="0"/>
                  </a:moveTo>
                  <a:cubicBezTo>
                    <a:pt x="67" y="0"/>
                    <a:pt x="0" y="87"/>
                    <a:pt x="72" y="95"/>
                  </a:cubicBezTo>
                  <a:cubicBezTo>
                    <a:pt x="103" y="84"/>
                    <a:pt x="124" y="63"/>
                    <a:pt x="135" y="32"/>
                  </a:cubicBezTo>
                  <a:cubicBezTo>
                    <a:pt x="132" y="9"/>
                    <a:pt x="122" y="0"/>
                    <a:pt x="109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03"/>
            <p:cNvSpPr/>
            <p:nvPr/>
          </p:nvSpPr>
          <p:spPr>
            <a:xfrm>
              <a:off x="-4943620" y="-933794"/>
              <a:ext cx="48671" cy="16731"/>
            </a:xfrm>
            <a:custGeom>
              <a:avLst/>
              <a:gdLst/>
              <a:ahLst/>
              <a:cxnLst/>
              <a:rect l="l" t="t" r="r" b="b"/>
              <a:pathLst>
                <a:path w="672" h="231" extrusionOk="0">
                  <a:moveTo>
                    <a:pt x="0" y="0"/>
                  </a:moveTo>
                  <a:lnTo>
                    <a:pt x="0" y="231"/>
                  </a:lnTo>
                  <a:lnTo>
                    <a:pt x="671" y="231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03"/>
            <p:cNvSpPr/>
            <p:nvPr/>
          </p:nvSpPr>
          <p:spPr>
            <a:xfrm>
              <a:off x="-4851781" y="-757649"/>
              <a:ext cx="40342" cy="25132"/>
            </a:xfrm>
            <a:custGeom>
              <a:avLst/>
              <a:gdLst/>
              <a:ahLst/>
              <a:cxnLst/>
              <a:rect l="l" t="t" r="r" b="b"/>
              <a:pathLst>
                <a:path w="557" h="347" extrusionOk="0">
                  <a:moveTo>
                    <a:pt x="1" y="1"/>
                  </a:moveTo>
                  <a:lnTo>
                    <a:pt x="1" y="347"/>
                  </a:lnTo>
                  <a:lnTo>
                    <a:pt x="557" y="34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03"/>
            <p:cNvSpPr/>
            <p:nvPr/>
          </p:nvSpPr>
          <p:spPr>
            <a:xfrm>
              <a:off x="-4295027" y="-873823"/>
              <a:ext cx="25132" cy="22887"/>
            </a:xfrm>
            <a:custGeom>
              <a:avLst/>
              <a:gdLst/>
              <a:ahLst/>
              <a:cxnLst/>
              <a:rect l="l" t="t" r="r" b="b"/>
              <a:pathLst>
                <a:path w="347" h="316" extrusionOk="0">
                  <a:moveTo>
                    <a:pt x="0" y="1"/>
                  </a:moveTo>
                  <a:lnTo>
                    <a:pt x="0" y="284"/>
                  </a:lnTo>
                  <a:lnTo>
                    <a:pt x="346" y="315"/>
                  </a:lnTo>
                  <a:lnTo>
                    <a:pt x="346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03"/>
            <p:cNvSpPr/>
            <p:nvPr/>
          </p:nvSpPr>
          <p:spPr>
            <a:xfrm>
              <a:off x="-4297345" y="-747726"/>
              <a:ext cx="23611" cy="22815"/>
            </a:xfrm>
            <a:custGeom>
              <a:avLst/>
              <a:gdLst/>
              <a:ahLst/>
              <a:cxnLst/>
              <a:rect l="l" t="t" r="r" b="b"/>
              <a:pathLst>
                <a:path w="326" h="315" extrusionOk="0">
                  <a:moveTo>
                    <a:pt x="11" y="0"/>
                  </a:moveTo>
                  <a:lnTo>
                    <a:pt x="1" y="283"/>
                  </a:lnTo>
                  <a:lnTo>
                    <a:pt x="326" y="315"/>
                  </a:lnTo>
                  <a:lnTo>
                    <a:pt x="326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03"/>
            <p:cNvSpPr/>
            <p:nvPr/>
          </p:nvSpPr>
          <p:spPr>
            <a:xfrm>
              <a:off x="-4848739" y="-933794"/>
              <a:ext cx="48671" cy="16006"/>
            </a:xfrm>
            <a:custGeom>
              <a:avLst/>
              <a:gdLst/>
              <a:ahLst/>
              <a:cxnLst/>
              <a:rect l="l" t="t" r="r" b="b"/>
              <a:pathLst>
                <a:path w="672" h="221" extrusionOk="0">
                  <a:moveTo>
                    <a:pt x="1" y="0"/>
                  </a:moveTo>
                  <a:lnTo>
                    <a:pt x="11" y="220"/>
                  </a:lnTo>
                  <a:lnTo>
                    <a:pt x="672" y="2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03"/>
            <p:cNvSpPr/>
            <p:nvPr/>
          </p:nvSpPr>
          <p:spPr>
            <a:xfrm>
              <a:off x="-4913997" y="-745336"/>
              <a:ext cx="9923" cy="7532"/>
            </a:xfrm>
            <a:custGeom>
              <a:avLst/>
              <a:gdLst/>
              <a:ahLst/>
              <a:cxnLst/>
              <a:rect l="l" t="t" r="r" b="b"/>
              <a:pathLst>
                <a:path w="137" h="104" extrusionOk="0">
                  <a:moveTo>
                    <a:pt x="108" y="0"/>
                  </a:moveTo>
                  <a:cubicBezTo>
                    <a:pt x="65" y="0"/>
                    <a:pt x="1" y="95"/>
                    <a:pt x="73" y="104"/>
                  </a:cubicBezTo>
                  <a:cubicBezTo>
                    <a:pt x="105" y="93"/>
                    <a:pt x="136" y="62"/>
                    <a:pt x="136" y="30"/>
                  </a:cubicBezTo>
                  <a:cubicBezTo>
                    <a:pt x="132" y="9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03"/>
            <p:cNvSpPr/>
            <p:nvPr/>
          </p:nvSpPr>
          <p:spPr>
            <a:xfrm>
              <a:off x="-4921602" y="-899535"/>
              <a:ext cx="9126" cy="6808"/>
            </a:xfrm>
            <a:custGeom>
              <a:avLst/>
              <a:gdLst/>
              <a:ahLst/>
              <a:cxnLst/>
              <a:rect l="l" t="t" r="r" b="b"/>
              <a:pathLst>
                <a:path w="126" h="94" extrusionOk="0">
                  <a:moveTo>
                    <a:pt x="103" y="0"/>
                  </a:moveTo>
                  <a:cubicBezTo>
                    <a:pt x="65" y="0"/>
                    <a:pt x="1" y="93"/>
                    <a:pt x="74" y="93"/>
                  </a:cubicBezTo>
                  <a:cubicBezTo>
                    <a:pt x="105" y="93"/>
                    <a:pt x="126" y="62"/>
                    <a:pt x="126" y="30"/>
                  </a:cubicBezTo>
                  <a:cubicBezTo>
                    <a:pt x="124" y="9"/>
                    <a:pt x="114" y="0"/>
                    <a:pt x="10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03"/>
            <p:cNvSpPr/>
            <p:nvPr/>
          </p:nvSpPr>
          <p:spPr>
            <a:xfrm>
              <a:off x="-4837295" y="-780391"/>
              <a:ext cx="9923" cy="11444"/>
            </a:xfrm>
            <a:custGeom>
              <a:avLst/>
              <a:gdLst/>
              <a:ahLst/>
              <a:cxnLst/>
              <a:rect l="l" t="t" r="r" b="b"/>
              <a:pathLst>
                <a:path w="137" h="158" extrusionOk="0">
                  <a:moveTo>
                    <a:pt x="63" y="0"/>
                  </a:moveTo>
                  <a:cubicBezTo>
                    <a:pt x="32" y="0"/>
                    <a:pt x="0" y="42"/>
                    <a:pt x="0" y="84"/>
                  </a:cubicBezTo>
                  <a:cubicBezTo>
                    <a:pt x="0" y="116"/>
                    <a:pt x="32" y="158"/>
                    <a:pt x="63" y="158"/>
                  </a:cubicBezTo>
                  <a:cubicBezTo>
                    <a:pt x="105" y="158"/>
                    <a:pt x="136" y="116"/>
                    <a:pt x="126" y="84"/>
                  </a:cubicBezTo>
                  <a:cubicBezTo>
                    <a:pt x="136" y="42"/>
                    <a:pt x="105" y="0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03"/>
            <p:cNvSpPr/>
            <p:nvPr/>
          </p:nvSpPr>
          <p:spPr>
            <a:xfrm>
              <a:off x="-4830125" y="-900404"/>
              <a:ext cx="11081" cy="9198"/>
            </a:xfrm>
            <a:custGeom>
              <a:avLst/>
              <a:gdLst/>
              <a:ahLst/>
              <a:cxnLst/>
              <a:rect l="l" t="t" r="r" b="b"/>
              <a:pathLst>
                <a:path w="153" h="127" extrusionOk="0">
                  <a:moveTo>
                    <a:pt x="75" y="0"/>
                  </a:moveTo>
                  <a:cubicBezTo>
                    <a:pt x="37" y="0"/>
                    <a:pt x="1" y="21"/>
                    <a:pt x="16" y="63"/>
                  </a:cubicBezTo>
                  <a:cubicBezTo>
                    <a:pt x="1" y="105"/>
                    <a:pt x="37" y="126"/>
                    <a:pt x="75" y="126"/>
                  </a:cubicBezTo>
                  <a:cubicBezTo>
                    <a:pt x="113" y="126"/>
                    <a:pt x="153" y="105"/>
                    <a:pt x="142" y="63"/>
                  </a:cubicBezTo>
                  <a:cubicBezTo>
                    <a:pt x="153" y="21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03"/>
            <p:cNvSpPr/>
            <p:nvPr/>
          </p:nvSpPr>
          <p:spPr>
            <a:xfrm>
              <a:off x="-3742111" y="-345171"/>
              <a:ext cx="78294" cy="199755"/>
            </a:xfrm>
            <a:custGeom>
              <a:avLst/>
              <a:gdLst/>
              <a:ahLst/>
              <a:cxnLst/>
              <a:rect l="l" t="t" r="r" b="b"/>
              <a:pathLst>
                <a:path w="1081" h="2758" extrusionOk="0">
                  <a:moveTo>
                    <a:pt x="504" y="0"/>
                  </a:moveTo>
                  <a:lnTo>
                    <a:pt x="0" y="84"/>
                  </a:lnTo>
                  <a:lnTo>
                    <a:pt x="546" y="2758"/>
                  </a:lnTo>
                  <a:lnTo>
                    <a:pt x="1080" y="2622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03"/>
            <p:cNvSpPr/>
            <p:nvPr/>
          </p:nvSpPr>
          <p:spPr>
            <a:xfrm>
              <a:off x="-3742908" y="-345171"/>
              <a:ext cx="63881" cy="121533"/>
            </a:xfrm>
            <a:custGeom>
              <a:avLst/>
              <a:gdLst/>
              <a:ahLst/>
              <a:cxnLst/>
              <a:rect l="l" t="t" r="r" b="b"/>
              <a:pathLst>
                <a:path w="882" h="1678" extrusionOk="0">
                  <a:moveTo>
                    <a:pt x="515" y="0"/>
                  </a:moveTo>
                  <a:lnTo>
                    <a:pt x="1" y="84"/>
                  </a:lnTo>
                  <a:lnTo>
                    <a:pt x="305" y="1552"/>
                  </a:lnTo>
                  <a:cubicBezTo>
                    <a:pt x="494" y="1615"/>
                    <a:pt x="683" y="1657"/>
                    <a:pt x="882" y="1678"/>
                  </a:cubicBezTo>
                  <a:lnTo>
                    <a:pt x="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03"/>
            <p:cNvSpPr/>
            <p:nvPr/>
          </p:nvSpPr>
          <p:spPr>
            <a:xfrm>
              <a:off x="-3730740" y="-331555"/>
              <a:ext cx="25929" cy="26653"/>
            </a:xfrm>
            <a:custGeom>
              <a:avLst/>
              <a:gdLst/>
              <a:ahLst/>
              <a:cxnLst/>
              <a:rect l="l" t="t" r="r" b="b"/>
              <a:pathLst>
                <a:path w="358" h="368" extrusionOk="0">
                  <a:moveTo>
                    <a:pt x="284" y="1"/>
                  </a:moveTo>
                  <a:lnTo>
                    <a:pt x="1" y="11"/>
                  </a:lnTo>
                  <a:lnTo>
                    <a:pt x="74" y="368"/>
                  </a:lnTo>
                  <a:lnTo>
                    <a:pt x="357" y="35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03"/>
            <p:cNvSpPr/>
            <p:nvPr/>
          </p:nvSpPr>
          <p:spPr>
            <a:xfrm>
              <a:off x="-3698075" y="-179601"/>
              <a:ext cx="24408" cy="25857"/>
            </a:xfrm>
            <a:custGeom>
              <a:avLst/>
              <a:gdLst/>
              <a:ahLst/>
              <a:cxnLst/>
              <a:rect l="l" t="t" r="r" b="b"/>
              <a:pathLst>
                <a:path w="337" h="357" extrusionOk="0">
                  <a:moveTo>
                    <a:pt x="273" y="0"/>
                  </a:moveTo>
                  <a:lnTo>
                    <a:pt x="1" y="73"/>
                  </a:lnTo>
                  <a:lnTo>
                    <a:pt x="64" y="357"/>
                  </a:lnTo>
                  <a:lnTo>
                    <a:pt x="336" y="27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03"/>
            <p:cNvSpPr/>
            <p:nvPr/>
          </p:nvSpPr>
          <p:spPr>
            <a:xfrm>
              <a:off x="-3714806" y="-298093"/>
              <a:ext cx="6953" cy="19773"/>
            </a:xfrm>
            <a:custGeom>
              <a:avLst/>
              <a:gdLst/>
              <a:ahLst/>
              <a:cxnLst/>
              <a:rect l="l" t="t" r="r" b="b"/>
              <a:pathLst>
                <a:path w="96" h="273" extrusionOk="0">
                  <a:moveTo>
                    <a:pt x="1" y="0"/>
                  </a:moveTo>
                  <a:lnTo>
                    <a:pt x="53" y="273"/>
                  </a:lnTo>
                  <a:lnTo>
                    <a:pt x="95" y="26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03"/>
            <p:cNvSpPr/>
            <p:nvPr/>
          </p:nvSpPr>
          <p:spPr>
            <a:xfrm>
              <a:off x="-3796795" y="-345171"/>
              <a:ext cx="78294" cy="199755"/>
            </a:xfrm>
            <a:custGeom>
              <a:avLst/>
              <a:gdLst/>
              <a:ahLst/>
              <a:cxnLst/>
              <a:rect l="l" t="t" r="r" b="b"/>
              <a:pathLst>
                <a:path w="1081" h="2758" extrusionOk="0">
                  <a:moveTo>
                    <a:pt x="514" y="0"/>
                  </a:moveTo>
                  <a:lnTo>
                    <a:pt x="0" y="84"/>
                  </a:lnTo>
                  <a:lnTo>
                    <a:pt x="546" y="2758"/>
                  </a:lnTo>
                  <a:lnTo>
                    <a:pt x="1080" y="2622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03"/>
            <p:cNvSpPr/>
            <p:nvPr/>
          </p:nvSpPr>
          <p:spPr>
            <a:xfrm>
              <a:off x="-3796795" y="-345171"/>
              <a:ext cx="63881" cy="121533"/>
            </a:xfrm>
            <a:custGeom>
              <a:avLst/>
              <a:gdLst/>
              <a:ahLst/>
              <a:cxnLst/>
              <a:rect l="l" t="t" r="r" b="b"/>
              <a:pathLst>
                <a:path w="882" h="1678" extrusionOk="0">
                  <a:moveTo>
                    <a:pt x="514" y="0"/>
                  </a:moveTo>
                  <a:lnTo>
                    <a:pt x="0" y="84"/>
                  </a:lnTo>
                  <a:lnTo>
                    <a:pt x="304" y="1552"/>
                  </a:lnTo>
                  <a:cubicBezTo>
                    <a:pt x="493" y="1615"/>
                    <a:pt x="682" y="1657"/>
                    <a:pt x="881" y="1678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03"/>
            <p:cNvSpPr/>
            <p:nvPr/>
          </p:nvSpPr>
          <p:spPr>
            <a:xfrm>
              <a:off x="-3785423" y="-331555"/>
              <a:ext cx="25929" cy="26653"/>
            </a:xfrm>
            <a:custGeom>
              <a:avLst/>
              <a:gdLst/>
              <a:ahLst/>
              <a:cxnLst/>
              <a:rect l="l" t="t" r="r" b="b"/>
              <a:pathLst>
                <a:path w="358" h="368" extrusionOk="0">
                  <a:moveTo>
                    <a:pt x="284" y="1"/>
                  </a:moveTo>
                  <a:lnTo>
                    <a:pt x="1" y="11"/>
                  </a:lnTo>
                  <a:lnTo>
                    <a:pt x="85" y="368"/>
                  </a:lnTo>
                  <a:lnTo>
                    <a:pt x="357" y="35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03"/>
            <p:cNvSpPr/>
            <p:nvPr/>
          </p:nvSpPr>
          <p:spPr>
            <a:xfrm>
              <a:off x="-3752758" y="-179601"/>
              <a:ext cx="24408" cy="25857"/>
            </a:xfrm>
            <a:custGeom>
              <a:avLst/>
              <a:gdLst/>
              <a:ahLst/>
              <a:cxnLst/>
              <a:rect l="l" t="t" r="r" b="b"/>
              <a:pathLst>
                <a:path w="337" h="357" extrusionOk="0">
                  <a:moveTo>
                    <a:pt x="284" y="0"/>
                  </a:moveTo>
                  <a:lnTo>
                    <a:pt x="1" y="73"/>
                  </a:lnTo>
                  <a:lnTo>
                    <a:pt x="64" y="357"/>
                  </a:lnTo>
                  <a:lnTo>
                    <a:pt x="336" y="27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03"/>
            <p:cNvSpPr/>
            <p:nvPr/>
          </p:nvSpPr>
          <p:spPr>
            <a:xfrm>
              <a:off x="-3769489" y="-298093"/>
              <a:ext cx="6953" cy="19773"/>
            </a:xfrm>
            <a:custGeom>
              <a:avLst/>
              <a:gdLst/>
              <a:ahLst/>
              <a:cxnLst/>
              <a:rect l="l" t="t" r="r" b="b"/>
              <a:pathLst>
                <a:path w="96" h="273" extrusionOk="0">
                  <a:moveTo>
                    <a:pt x="1" y="0"/>
                  </a:moveTo>
                  <a:lnTo>
                    <a:pt x="53" y="273"/>
                  </a:lnTo>
                  <a:lnTo>
                    <a:pt x="95" y="26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03"/>
            <p:cNvSpPr/>
            <p:nvPr/>
          </p:nvSpPr>
          <p:spPr>
            <a:xfrm>
              <a:off x="-3884939" y="-351255"/>
              <a:ext cx="81336" cy="204390"/>
            </a:xfrm>
            <a:custGeom>
              <a:avLst/>
              <a:gdLst/>
              <a:ahLst/>
              <a:cxnLst/>
              <a:rect l="l" t="t" r="r" b="b"/>
              <a:pathLst>
                <a:path w="1123" h="2822" extrusionOk="0">
                  <a:moveTo>
                    <a:pt x="232" y="0"/>
                  </a:moveTo>
                  <a:lnTo>
                    <a:pt x="1" y="2821"/>
                  </a:lnTo>
                  <a:lnTo>
                    <a:pt x="1081" y="2821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03"/>
            <p:cNvSpPr/>
            <p:nvPr/>
          </p:nvSpPr>
          <p:spPr>
            <a:xfrm>
              <a:off x="-4222889" y="-351255"/>
              <a:ext cx="38024" cy="204390"/>
            </a:xfrm>
            <a:custGeom>
              <a:avLst/>
              <a:gdLst/>
              <a:ahLst/>
              <a:cxnLst/>
              <a:rect l="l" t="t" r="r" b="b"/>
              <a:pathLst>
                <a:path w="525" h="2822" extrusionOk="0">
                  <a:moveTo>
                    <a:pt x="1" y="0"/>
                  </a:moveTo>
                  <a:lnTo>
                    <a:pt x="22" y="2821"/>
                  </a:lnTo>
                  <a:lnTo>
                    <a:pt x="525" y="282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03"/>
            <p:cNvSpPr/>
            <p:nvPr/>
          </p:nvSpPr>
          <p:spPr>
            <a:xfrm>
              <a:off x="-3963886" y="-351255"/>
              <a:ext cx="70689" cy="204390"/>
            </a:xfrm>
            <a:custGeom>
              <a:avLst/>
              <a:gdLst/>
              <a:ahLst/>
              <a:cxnLst/>
              <a:rect l="l" t="t" r="r" b="b"/>
              <a:pathLst>
                <a:path w="976" h="2822" extrusionOk="0">
                  <a:moveTo>
                    <a:pt x="0" y="0"/>
                  </a:moveTo>
                  <a:lnTo>
                    <a:pt x="84" y="2821"/>
                  </a:lnTo>
                  <a:lnTo>
                    <a:pt x="976" y="2821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03"/>
            <p:cNvSpPr/>
            <p:nvPr/>
          </p:nvSpPr>
          <p:spPr>
            <a:xfrm>
              <a:off x="-4137061" y="-295051"/>
              <a:ext cx="51713" cy="148187"/>
            </a:xfrm>
            <a:custGeom>
              <a:avLst/>
              <a:gdLst/>
              <a:ahLst/>
              <a:cxnLst/>
              <a:rect l="l" t="t" r="r" b="b"/>
              <a:pathLst>
                <a:path w="714" h="2046" extrusionOk="0">
                  <a:moveTo>
                    <a:pt x="42" y="0"/>
                  </a:moveTo>
                  <a:lnTo>
                    <a:pt x="1" y="2045"/>
                  </a:lnTo>
                  <a:lnTo>
                    <a:pt x="714" y="2045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03"/>
            <p:cNvSpPr/>
            <p:nvPr/>
          </p:nvSpPr>
          <p:spPr>
            <a:xfrm>
              <a:off x="-4077815" y="-351255"/>
              <a:ext cx="41863" cy="204390"/>
            </a:xfrm>
            <a:custGeom>
              <a:avLst/>
              <a:gdLst/>
              <a:ahLst/>
              <a:cxnLst/>
              <a:rect l="l" t="t" r="r" b="b"/>
              <a:pathLst>
                <a:path w="578" h="2822" extrusionOk="0">
                  <a:moveTo>
                    <a:pt x="21" y="0"/>
                  </a:moveTo>
                  <a:lnTo>
                    <a:pt x="0" y="2821"/>
                  </a:lnTo>
                  <a:lnTo>
                    <a:pt x="514" y="2821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03"/>
            <p:cNvSpPr/>
            <p:nvPr/>
          </p:nvSpPr>
          <p:spPr>
            <a:xfrm>
              <a:off x="-4032982" y="-331555"/>
              <a:ext cx="68372" cy="184690"/>
            </a:xfrm>
            <a:custGeom>
              <a:avLst/>
              <a:gdLst/>
              <a:ahLst/>
              <a:cxnLst/>
              <a:rect l="l" t="t" r="r" b="b"/>
              <a:pathLst>
                <a:path w="944" h="2550" extrusionOk="0">
                  <a:moveTo>
                    <a:pt x="871" y="1"/>
                  </a:moveTo>
                  <a:lnTo>
                    <a:pt x="84" y="74"/>
                  </a:lnTo>
                  <a:lnTo>
                    <a:pt x="0" y="2549"/>
                  </a:lnTo>
                  <a:lnTo>
                    <a:pt x="944" y="2549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03"/>
            <p:cNvSpPr/>
            <p:nvPr/>
          </p:nvSpPr>
          <p:spPr>
            <a:xfrm>
              <a:off x="-3884939" y="-260865"/>
              <a:ext cx="79888" cy="114001"/>
            </a:xfrm>
            <a:custGeom>
              <a:avLst/>
              <a:gdLst/>
              <a:ahLst/>
              <a:cxnLst/>
              <a:rect l="l" t="t" r="r" b="b"/>
              <a:pathLst>
                <a:path w="1103" h="1574" extrusionOk="0">
                  <a:moveTo>
                    <a:pt x="127" y="0"/>
                  </a:moveTo>
                  <a:lnTo>
                    <a:pt x="1" y="1573"/>
                  </a:lnTo>
                  <a:lnTo>
                    <a:pt x="1081" y="1573"/>
                  </a:lnTo>
                  <a:lnTo>
                    <a:pt x="1102" y="283"/>
                  </a:lnTo>
                  <a:cubicBezTo>
                    <a:pt x="787" y="157"/>
                    <a:pt x="462" y="63"/>
                    <a:pt x="127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03"/>
            <p:cNvSpPr/>
            <p:nvPr/>
          </p:nvSpPr>
          <p:spPr>
            <a:xfrm>
              <a:off x="-4222092" y="-221392"/>
              <a:ext cx="37228" cy="74528"/>
            </a:xfrm>
            <a:custGeom>
              <a:avLst/>
              <a:gdLst/>
              <a:ahLst/>
              <a:cxnLst/>
              <a:rect l="l" t="t" r="r" b="b"/>
              <a:pathLst>
                <a:path w="514" h="1029" extrusionOk="0">
                  <a:moveTo>
                    <a:pt x="0" y="0"/>
                  </a:moveTo>
                  <a:lnTo>
                    <a:pt x="0" y="1028"/>
                  </a:lnTo>
                  <a:lnTo>
                    <a:pt x="514" y="1028"/>
                  </a:lnTo>
                  <a:lnTo>
                    <a:pt x="482" y="378"/>
                  </a:lnTo>
                  <a:cubicBezTo>
                    <a:pt x="336" y="242"/>
                    <a:pt x="168" y="116"/>
                    <a:pt x="0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03"/>
            <p:cNvSpPr/>
            <p:nvPr/>
          </p:nvSpPr>
          <p:spPr>
            <a:xfrm>
              <a:off x="-3961641" y="-270788"/>
              <a:ext cx="68444" cy="123923"/>
            </a:xfrm>
            <a:custGeom>
              <a:avLst/>
              <a:gdLst/>
              <a:ahLst/>
              <a:cxnLst/>
              <a:rect l="l" t="t" r="r" b="b"/>
              <a:pathLst>
                <a:path w="945" h="1711" extrusionOk="0">
                  <a:moveTo>
                    <a:pt x="1" y="1"/>
                  </a:moveTo>
                  <a:lnTo>
                    <a:pt x="53" y="1710"/>
                  </a:lnTo>
                  <a:lnTo>
                    <a:pt x="945" y="1710"/>
                  </a:lnTo>
                  <a:lnTo>
                    <a:pt x="924" y="95"/>
                  </a:lnTo>
                  <a:cubicBezTo>
                    <a:pt x="620" y="43"/>
                    <a:pt x="315" y="11"/>
                    <a:pt x="1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03"/>
            <p:cNvSpPr/>
            <p:nvPr/>
          </p:nvSpPr>
          <p:spPr>
            <a:xfrm>
              <a:off x="-4137061" y="-262386"/>
              <a:ext cx="51713" cy="115522"/>
            </a:xfrm>
            <a:custGeom>
              <a:avLst/>
              <a:gdLst/>
              <a:ahLst/>
              <a:cxnLst/>
              <a:rect l="l" t="t" r="r" b="b"/>
              <a:pathLst>
                <a:path w="714" h="1595" extrusionOk="0">
                  <a:moveTo>
                    <a:pt x="682" y="0"/>
                  </a:moveTo>
                  <a:cubicBezTo>
                    <a:pt x="462" y="42"/>
                    <a:pt x="242" y="94"/>
                    <a:pt x="32" y="147"/>
                  </a:cubicBezTo>
                  <a:lnTo>
                    <a:pt x="1" y="1594"/>
                  </a:lnTo>
                  <a:lnTo>
                    <a:pt x="1" y="1594"/>
                  </a:lnTo>
                  <a:lnTo>
                    <a:pt x="714" y="158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03"/>
            <p:cNvSpPr/>
            <p:nvPr/>
          </p:nvSpPr>
          <p:spPr>
            <a:xfrm>
              <a:off x="-4077815" y="-268470"/>
              <a:ext cx="39545" cy="121606"/>
            </a:xfrm>
            <a:custGeom>
              <a:avLst/>
              <a:gdLst/>
              <a:ahLst/>
              <a:cxnLst/>
              <a:rect l="l" t="t" r="r" b="b"/>
              <a:pathLst>
                <a:path w="546" h="1679" extrusionOk="0">
                  <a:moveTo>
                    <a:pt x="546" y="0"/>
                  </a:moveTo>
                  <a:lnTo>
                    <a:pt x="546" y="0"/>
                  </a:lnTo>
                  <a:cubicBezTo>
                    <a:pt x="367" y="21"/>
                    <a:pt x="189" y="42"/>
                    <a:pt x="11" y="74"/>
                  </a:cubicBezTo>
                  <a:lnTo>
                    <a:pt x="0" y="1678"/>
                  </a:lnTo>
                  <a:lnTo>
                    <a:pt x="514" y="1678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03"/>
            <p:cNvSpPr/>
            <p:nvPr/>
          </p:nvSpPr>
          <p:spPr>
            <a:xfrm>
              <a:off x="-4032982" y="-271077"/>
              <a:ext cx="68372" cy="124213"/>
            </a:xfrm>
            <a:custGeom>
              <a:avLst/>
              <a:gdLst/>
              <a:ahLst/>
              <a:cxnLst/>
              <a:rect l="l" t="t" r="r" b="b"/>
              <a:pathLst>
                <a:path w="944" h="1715" extrusionOk="0">
                  <a:moveTo>
                    <a:pt x="666" y="1"/>
                  </a:moveTo>
                  <a:cubicBezTo>
                    <a:pt x="461" y="1"/>
                    <a:pt x="260" y="10"/>
                    <a:pt x="53" y="26"/>
                  </a:cubicBezTo>
                  <a:lnTo>
                    <a:pt x="0" y="1714"/>
                  </a:lnTo>
                  <a:lnTo>
                    <a:pt x="944" y="1704"/>
                  </a:lnTo>
                  <a:lnTo>
                    <a:pt x="891" y="5"/>
                  </a:lnTo>
                  <a:cubicBezTo>
                    <a:pt x="816" y="2"/>
                    <a:pt x="741" y="1"/>
                    <a:pt x="666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03"/>
            <p:cNvSpPr/>
            <p:nvPr/>
          </p:nvSpPr>
          <p:spPr>
            <a:xfrm>
              <a:off x="-3944910" y="-169026"/>
              <a:ext cx="42587" cy="13037"/>
            </a:xfrm>
            <a:custGeom>
              <a:avLst/>
              <a:gdLst/>
              <a:ahLst/>
              <a:cxnLst/>
              <a:rect l="l" t="t" r="r" b="b"/>
              <a:pathLst>
                <a:path w="588" h="180" extrusionOk="0">
                  <a:moveTo>
                    <a:pt x="1" y="1"/>
                  </a:moveTo>
                  <a:lnTo>
                    <a:pt x="1" y="179"/>
                  </a:lnTo>
                  <a:lnTo>
                    <a:pt x="588" y="179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03"/>
            <p:cNvSpPr/>
            <p:nvPr/>
          </p:nvSpPr>
          <p:spPr>
            <a:xfrm>
              <a:off x="-3945634" y="-191769"/>
              <a:ext cx="42587" cy="12965"/>
            </a:xfrm>
            <a:custGeom>
              <a:avLst/>
              <a:gdLst/>
              <a:ahLst/>
              <a:cxnLst/>
              <a:rect l="l" t="t" r="r" b="b"/>
              <a:pathLst>
                <a:path w="588" h="179" extrusionOk="0">
                  <a:moveTo>
                    <a:pt x="0" y="0"/>
                  </a:moveTo>
                  <a:lnTo>
                    <a:pt x="0" y="179"/>
                  </a:lnTo>
                  <a:lnTo>
                    <a:pt x="587" y="17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03"/>
            <p:cNvSpPr/>
            <p:nvPr/>
          </p:nvSpPr>
          <p:spPr>
            <a:xfrm>
              <a:off x="-4018569" y="-175038"/>
              <a:ext cx="41066" cy="17527"/>
            </a:xfrm>
            <a:custGeom>
              <a:avLst/>
              <a:gdLst/>
              <a:ahLst/>
              <a:cxnLst/>
              <a:rect l="l" t="t" r="r" b="b"/>
              <a:pathLst>
                <a:path w="567" h="242" extrusionOk="0">
                  <a:moveTo>
                    <a:pt x="0" y="0"/>
                  </a:moveTo>
                  <a:lnTo>
                    <a:pt x="0" y="241"/>
                  </a:lnTo>
                  <a:lnTo>
                    <a:pt x="567" y="241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03"/>
            <p:cNvSpPr/>
            <p:nvPr/>
          </p:nvSpPr>
          <p:spPr>
            <a:xfrm>
              <a:off x="-3946431" y="-342926"/>
              <a:ext cx="47150" cy="12240"/>
            </a:xfrm>
            <a:custGeom>
              <a:avLst/>
              <a:gdLst/>
              <a:ahLst/>
              <a:cxnLst/>
              <a:rect l="l" t="t" r="r" b="b"/>
              <a:pathLst>
                <a:path w="651" h="169" extrusionOk="0">
                  <a:moveTo>
                    <a:pt x="1" y="1"/>
                  </a:moveTo>
                  <a:lnTo>
                    <a:pt x="1" y="168"/>
                  </a:lnTo>
                  <a:lnTo>
                    <a:pt x="651" y="16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03"/>
            <p:cNvSpPr/>
            <p:nvPr/>
          </p:nvSpPr>
          <p:spPr>
            <a:xfrm>
              <a:off x="-4063402" y="-339160"/>
              <a:ext cx="9416" cy="7170"/>
            </a:xfrm>
            <a:custGeom>
              <a:avLst/>
              <a:gdLst/>
              <a:ahLst/>
              <a:cxnLst/>
              <a:rect l="l" t="t" r="r" b="b"/>
              <a:pathLst>
                <a:path w="130" h="99" extrusionOk="0">
                  <a:moveTo>
                    <a:pt x="64" y="1"/>
                  </a:moveTo>
                  <a:cubicBezTo>
                    <a:pt x="32" y="11"/>
                    <a:pt x="1" y="32"/>
                    <a:pt x="11" y="74"/>
                  </a:cubicBezTo>
                  <a:cubicBezTo>
                    <a:pt x="13" y="92"/>
                    <a:pt x="21" y="99"/>
                    <a:pt x="30" y="99"/>
                  </a:cubicBezTo>
                  <a:cubicBezTo>
                    <a:pt x="65" y="99"/>
                    <a:pt x="130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03"/>
            <p:cNvSpPr/>
            <p:nvPr/>
          </p:nvSpPr>
          <p:spPr>
            <a:xfrm>
              <a:off x="-4004156" y="-197128"/>
              <a:ext cx="6881" cy="9995"/>
            </a:xfrm>
            <a:custGeom>
              <a:avLst/>
              <a:gdLst/>
              <a:ahLst/>
              <a:cxnLst/>
              <a:rect l="l" t="t" r="r" b="b"/>
              <a:pathLst>
                <a:path w="95" h="13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74" y="137"/>
                    <a:pt x="95" y="106"/>
                    <a:pt x="95" y="74"/>
                  </a:cubicBezTo>
                  <a:cubicBezTo>
                    <a:pt x="95" y="32"/>
                    <a:pt x="7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03"/>
            <p:cNvSpPr/>
            <p:nvPr/>
          </p:nvSpPr>
          <p:spPr>
            <a:xfrm>
              <a:off x="-4126414" y="-166709"/>
              <a:ext cx="31216" cy="10719"/>
            </a:xfrm>
            <a:custGeom>
              <a:avLst/>
              <a:gdLst/>
              <a:ahLst/>
              <a:cxnLst/>
              <a:rect l="l" t="t" r="r" b="b"/>
              <a:pathLst>
                <a:path w="431" h="148" extrusionOk="0">
                  <a:moveTo>
                    <a:pt x="0" y="0"/>
                  </a:moveTo>
                  <a:lnTo>
                    <a:pt x="0" y="147"/>
                  </a:lnTo>
                  <a:lnTo>
                    <a:pt x="430" y="1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03"/>
            <p:cNvSpPr/>
            <p:nvPr/>
          </p:nvSpPr>
          <p:spPr>
            <a:xfrm>
              <a:off x="-4073252" y="-179601"/>
              <a:ext cx="25857" cy="25857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0"/>
                  </a:moveTo>
                  <a:lnTo>
                    <a:pt x="11" y="346"/>
                  </a:lnTo>
                  <a:lnTo>
                    <a:pt x="357" y="357"/>
                  </a:lnTo>
                  <a:lnTo>
                    <a:pt x="357" y="357"/>
                  </a:lnTo>
                  <a:lnTo>
                    <a:pt x="346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03"/>
            <p:cNvSpPr/>
            <p:nvPr/>
          </p:nvSpPr>
          <p:spPr>
            <a:xfrm>
              <a:off x="-4219847" y="-340681"/>
              <a:ext cx="20569" cy="22163"/>
            </a:xfrm>
            <a:custGeom>
              <a:avLst/>
              <a:gdLst/>
              <a:ahLst/>
              <a:cxnLst/>
              <a:rect l="l" t="t" r="r" b="b"/>
              <a:pathLst>
                <a:path w="284" h="306" extrusionOk="0">
                  <a:moveTo>
                    <a:pt x="1" y="1"/>
                  </a:moveTo>
                  <a:lnTo>
                    <a:pt x="1" y="284"/>
                  </a:lnTo>
                  <a:lnTo>
                    <a:pt x="284" y="305"/>
                  </a:lnTo>
                  <a:lnTo>
                    <a:pt x="284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03"/>
            <p:cNvSpPr/>
            <p:nvPr/>
          </p:nvSpPr>
          <p:spPr>
            <a:xfrm>
              <a:off x="-3856837" y="-181122"/>
              <a:ext cx="36576" cy="22815"/>
            </a:xfrm>
            <a:custGeom>
              <a:avLst/>
              <a:gdLst/>
              <a:ahLst/>
              <a:cxnLst/>
              <a:rect l="l" t="t" r="r" b="b"/>
              <a:pathLst>
                <a:path w="505" h="315" extrusionOk="0">
                  <a:moveTo>
                    <a:pt x="1" y="0"/>
                  </a:moveTo>
                  <a:lnTo>
                    <a:pt x="11" y="294"/>
                  </a:lnTo>
                  <a:lnTo>
                    <a:pt x="504" y="315"/>
                  </a:lnTo>
                  <a:lnTo>
                    <a:pt x="504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03"/>
            <p:cNvSpPr/>
            <p:nvPr/>
          </p:nvSpPr>
          <p:spPr>
            <a:xfrm>
              <a:off x="-3856837" y="-339884"/>
              <a:ext cx="47223" cy="22090"/>
            </a:xfrm>
            <a:custGeom>
              <a:avLst/>
              <a:gdLst/>
              <a:ahLst/>
              <a:cxnLst/>
              <a:rect l="l" t="t" r="r" b="b"/>
              <a:pathLst>
                <a:path w="652" h="305" extrusionOk="0">
                  <a:moveTo>
                    <a:pt x="1" y="0"/>
                  </a:moveTo>
                  <a:lnTo>
                    <a:pt x="1" y="284"/>
                  </a:lnTo>
                  <a:lnTo>
                    <a:pt x="651" y="305"/>
                  </a:lnTo>
                  <a:lnTo>
                    <a:pt x="64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03"/>
            <p:cNvSpPr/>
            <p:nvPr/>
          </p:nvSpPr>
          <p:spPr>
            <a:xfrm>
              <a:off x="-4218326" y="-194811"/>
              <a:ext cx="25857" cy="42587"/>
            </a:xfrm>
            <a:custGeom>
              <a:avLst/>
              <a:gdLst/>
              <a:ahLst/>
              <a:cxnLst/>
              <a:rect l="l" t="t" r="r" b="b"/>
              <a:pathLst>
                <a:path w="357" h="588" extrusionOk="0">
                  <a:moveTo>
                    <a:pt x="0" y="0"/>
                  </a:moveTo>
                  <a:lnTo>
                    <a:pt x="11" y="588"/>
                  </a:lnTo>
                  <a:lnTo>
                    <a:pt x="357" y="58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03"/>
            <p:cNvSpPr/>
            <p:nvPr/>
          </p:nvSpPr>
          <p:spPr>
            <a:xfrm>
              <a:off x="-4062605" y="-204661"/>
              <a:ext cx="4635" cy="19048"/>
            </a:xfrm>
            <a:custGeom>
              <a:avLst/>
              <a:gdLst/>
              <a:ahLst/>
              <a:cxnLst/>
              <a:rect l="l" t="t" r="r" b="b"/>
              <a:pathLst>
                <a:path w="64" h="263" extrusionOk="0">
                  <a:moveTo>
                    <a:pt x="0" y="0"/>
                  </a:moveTo>
                  <a:lnTo>
                    <a:pt x="0" y="262"/>
                  </a:lnTo>
                  <a:lnTo>
                    <a:pt x="63" y="262"/>
                  </a:lnTo>
                  <a:lnTo>
                    <a:pt x="6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03"/>
            <p:cNvSpPr/>
            <p:nvPr/>
          </p:nvSpPr>
          <p:spPr>
            <a:xfrm>
              <a:off x="-4115768" y="-283028"/>
              <a:ext cx="11226" cy="7750"/>
            </a:xfrm>
            <a:custGeom>
              <a:avLst/>
              <a:gdLst/>
              <a:ahLst/>
              <a:cxnLst/>
              <a:rect l="l" t="t" r="r" b="b"/>
              <a:pathLst>
                <a:path w="155" h="107" extrusionOk="0">
                  <a:moveTo>
                    <a:pt x="22" y="0"/>
                  </a:moveTo>
                  <a:cubicBezTo>
                    <a:pt x="9" y="0"/>
                    <a:pt x="0" y="10"/>
                    <a:pt x="0" y="33"/>
                  </a:cubicBezTo>
                  <a:cubicBezTo>
                    <a:pt x="0" y="75"/>
                    <a:pt x="32" y="107"/>
                    <a:pt x="74" y="107"/>
                  </a:cubicBezTo>
                  <a:cubicBezTo>
                    <a:pt x="155" y="107"/>
                    <a:pt x="67" y="0"/>
                    <a:pt x="2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03"/>
            <p:cNvSpPr/>
            <p:nvPr/>
          </p:nvSpPr>
          <p:spPr>
            <a:xfrm>
              <a:off x="-4317842" y="-371028"/>
              <a:ext cx="35055" cy="224163"/>
            </a:xfrm>
            <a:custGeom>
              <a:avLst/>
              <a:gdLst/>
              <a:ahLst/>
              <a:cxnLst/>
              <a:rect l="l" t="t" r="r" b="b"/>
              <a:pathLst>
                <a:path w="484" h="3095" extrusionOk="0">
                  <a:moveTo>
                    <a:pt x="106" y="1"/>
                  </a:moveTo>
                  <a:lnTo>
                    <a:pt x="1" y="3094"/>
                  </a:lnTo>
                  <a:lnTo>
                    <a:pt x="462" y="3094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03"/>
            <p:cNvSpPr/>
            <p:nvPr/>
          </p:nvSpPr>
          <p:spPr>
            <a:xfrm>
              <a:off x="-4760594" y="-333800"/>
              <a:ext cx="52438" cy="186935"/>
            </a:xfrm>
            <a:custGeom>
              <a:avLst/>
              <a:gdLst/>
              <a:ahLst/>
              <a:cxnLst/>
              <a:rect l="l" t="t" r="r" b="b"/>
              <a:pathLst>
                <a:path w="724" h="2581" extrusionOk="0">
                  <a:moveTo>
                    <a:pt x="147" y="0"/>
                  </a:moveTo>
                  <a:lnTo>
                    <a:pt x="0" y="2580"/>
                  </a:lnTo>
                  <a:lnTo>
                    <a:pt x="703" y="258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03"/>
            <p:cNvSpPr/>
            <p:nvPr/>
          </p:nvSpPr>
          <p:spPr>
            <a:xfrm>
              <a:off x="-4809193" y="-333800"/>
              <a:ext cx="45629" cy="186935"/>
            </a:xfrm>
            <a:custGeom>
              <a:avLst/>
              <a:gdLst/>
              <a:ahLst/>
              <a:cxnLst/>
              <a:rect l="l" t="t" r="r" b="b"/>
              <a:pathLst>
                <a:path w="630" h="2581" extrusionOk="0">
                  <a:moveTo>
                    <a:pt x="0" y="0"/>
                  </a:moveTo>
                  <a:lnTo>
                    <a:pt x="53" y="2580"/>
                  </a:lnTo>
                  <a:lnTo>
                    <a:pt x="629" y="2580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03"/>
            <p:cNvSpPr/>
            <p:nvPr/>
          </p:nvSpPr>
          <p:spPr>
            <a:xfrm>
              <a:off x="-4757552" y="-333800"/>
              <a:ext cx="49396" cy="132180"/>
            </a:xfrm>
            <a:custGeom>
              <a:avLst/>
              <a:gdLst/>
              <a:ahLst/>
              <a:cxnLst/>
              <a:rect l="l" t="t" r="r" b="b"/>
              <a:pathLst>
                <a:path w="682" h="1825" extrusionOk="0">
                  <a:moveTo>
                    <a:pt x="105" y="0"/>
                  </a:moveTo>
                  <a:lnTo>
                    <a:pt x="0" y="1794"/>
                  </a:lnTo>
                  <a:cubicBezTo>
                    <a:pt x="199" y="1814"/>
                    <a:pt x="409" y="1825"/>
                    <a:pt x="619" y="1825"/>
                  </a:cubicBezTo>
                  <a:lnTo>
                    <a:pt x="661" y="1825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03"/>
            <p:cNvSpPr/>
            <p:nvPr/>
          </p:nvSpPr>
          <p:spPr>
            <a:xfrm>
              <a:off x="-4809193" y="-333800"/>
              <a:ext cx="45629" cy="129211"/>
            </a:xfrm>
            <a:custGeom>
              <a:avLst/>
              <a:gdLst/>
              <a:ahLst/>
              <a:cxnLst/>
              <a:rect l="l" t="t" r="r" b="b"/>
              <a:pathLst>
                <a:path w="630" h="1784" extrusionOk="0">
                  <a:moveTo>
                    <a:pt x="0" y="0"/>
                  </a:moveTo>
                  <a:lnTo>
                    <a:pt x="32" y="1678"/>
                  </a:lnTo>
                  <a:cubicBezTo>
                    <a:pt x="231" y="1720"/>
                    <a:pt x="430" y="1752"/>
                    <a:pt x="629" y="178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03"/>
            <p:cNvSpPr/>
            <p:nvPr/>
          </p:nvSpPr>
          <p:spPr>
            <a:xfrm>
              <a:off x="-4743139" y="-325471"/>
              <a:ext cx="30420" cy="14486"/>
            </a:xfrm>
            <a:custGeom>
              <a:avLst/>
              <a:gdLst/>
              <a:ahLst/>
              <a:cxnLst/>
              <a:rect l="l" t="t" r="r" b="b"/>
              <a:pathLst>
                <a:path w="420" h="200" extrusionOk="0">
                  <a:moveTo>
                    <a:pt x="0" y="1"/>
                  </a:moveTo>
                  <a:lnTo>
                    <a:pt x="0" y="200"/>
                  </a:lnTo>
                  <a:lnTo>
                    <a:pt x="420" y="200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03"/>
            <p:cNvSpPr/>
            <p:nvPr/>
          </p:nvSpPr>
          <p:spPr>
            <a:xfrm>
              <a:off x="-4797822" y="-177356"/>
              <a:ext cx="27378" cy="20569"/>
            </a:xfrm>
            <a:custGeom>
              <a:avLst/>
              <a:gdLst/>
              <a:ahLst/>
              <a:cxnLst/>
              <a:rect l="l" t="t" r="r" b="b"/>
              <a:pathLst>
                <a:path w="378" h="284" extrusionOk="0">
                  <a:moveTo>
                    <a:pt x="0" y="1"/>
                  </a:moveTo>
                  <a:lnTo>
                    <a:pt x="0" y="284"/>
                  </a:lnTo>
                  <a:lnTo>
                    <a:pt x="367" y="28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03"/>
            <p:cNvSpPr/>
            <p:nvPr/>
          </p:nvSpPr>
          <p:spPr>
            <a:xfrm>
              <a:off x="-4806151" y="-324674"/>
              <a:ext cx="32665" cy="12965"/>
            </a:xfrm>
            <a:custGeom>
              <a:avLst/>
              <a:gdLst/>
              <a:ahLst/>
              <a:cxnLst/>
              <a:rect l="l" t="t" r="r" b="b"/>
              <a:pathLst>
                <a:path w="451" h="179" extrusionOk="0">
                  <a:moveTo>
                    <a:pt x="11" y="0"/>
                  </a:moveTo>
                  <a:lnTo>
                    <a:pt x="0" y="178"/>
                  </a:lnTo>
                  <a:lnTo>
                    <a:pt x="451" y="178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03"/>
            <p:cNvSpPr/>
            <p:nvPr/>
          </p:nvSpPr>
          <p:spPr>
            <a:xfrm>
              <a:off x="-4737055" y="-169751"/>
              <a:ext cx="5360" cy="8402"/>
            </a:xfrm>
            <a:custGeom>
              <a:avLst/>
              <a:gdLst/>
              <a:ahLst/>
              <a:cxnLst/>
              <a:rect l="l" t="t" r="r" b="b"/>
              <a:pathLst>
                <a:path w="74" h="116" extrusionOk="0">
                  <a:moveTo>
                    <a:pt x="32" y="0"/>
                  </a:moveTo>
                  <a:cubicBezTo>
                    <a:pt x="11" y="0"/>
                    <a:pt x="0" y="21"/>
                    <a:pt x="0" y="53"/>
                  </a:cubicBezTo>
                  <a:cubicBezTo>
                    <a:pt x="0" y="84"/>
                    <a:pt x="11" y="116"/>
                    <a:pt x="32" y="116"/>
                  </a:cubicBezTo>
                  <a:cubicBezTo>
                    <a:pt x="53" y="116"/>
                    <a:pt x="74" y="84"/>
                    <a:pt x="74" y="53"/>
                  </a:cubicBezTo>
                  <a:cubicBezTo>
                    <a:pt x="74" y="21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03"/>
            <p:cNvSpPr/>
            <p:nvPr/>
          </p:nvSpPr>
          <p:spPr>
            <a:xfrm>
              <a:off x="-4732492" y="-298890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42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74" y="95"/>
                    <a:pt x="74" y="64"/>
                  </a:cubicBezTo>
                  <a:cubicBezTo>
                    <a:pt x="7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03"/>
            <p:cNvSpPr/>
            <p:nvPr/>
          </p:nvSpPr>
          <p:spPr>
            <a:xfrm>
              <a:off x="-4787175" y="-197128"/>
              <a:ext cx="6156" cy="9995"/>
            </a:xfrm>
            <a:custGeom>
              <a:avLst/>
              <a:gdLst/>
              <a:ahLst/>
              <a:cxnLst/>
              <a:rect l="l" t="t" r="r" b="b"/>
              <a:pathLst>
                <a:path w="85" h="138" extrusionOk="0">
                  <a:moveTo>
                    <a:pt x="42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106"/>
                    <a:pt x="21" y="137"/>
                    <a:pt x="42" y="137"/>
                  </a:cubicBezTo>
                  <a:cubicBezTo>
                    <a:pt x="63" y="137"/>
                    <a:pt x="84" y="106"/>
                    <a:pt x="84" y="64"/>
                  </a:cubicBezTo>
                  <a:cubicBezTo>
                    <a:pt x="8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03"/>
            <p:cNvSpPr/>
            <p:nvPr/>
          </p:nvSpPr>
          <p:spPr>
            <a:xfrm>
              <a:off x="-4870757" y="-282159"/>
              <a:ext cx="53234" cy="135295"/>
            </a:xfrm>
            <a:custGeom>
              <a:avLst/>
              <a:gdLst/>
              <a:ahLst/>
              <a:cxnLst/>
              <a:rect l="l" t="t" r="r" b="b"/>
              <a:pathLst>
                <a:path w="735" h="1868" extrusionOk="0">
                  <a:moveTo>
                    <a:pt x="1" y="0"/>
                  </a:moveTo>
                  <a:lnTo>
                    <a:pt x="43" y="1867"/>
                  </a:lnTo>
                  <a:lnTo>
                    <a:pt x="724" y="1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03"/>
            <p:cNvSpPr/>
            <p:nvPr/>
          </p:nvSpPr>
          <p:spPr>
            <a:xfrm>
              <a:off x="-4870757" y="-282159"/>
              <a:ext cx="53234" cy="68444"/>
            </a:xfrm>
            <a:custGeom>
              <a:avLst/>
              <a:gdLst/>
              <a:ahLst/>
              <a:cxnLst/>
              <a:rect l="l" t="t" r="r" b="b"/>
              <a:pathLst>
                <a:path w="735" h="945" extrusionOk="0">
                  <a:moveTo>
                    <a:pt x="1" y="0"/>
                  </a:moveTo>
                  <a:lnTo>
                    <a:pt x="22" y="944"/>
                  </a:lnTo>
                  <a:cubicBezTo>
                    <a:pt x="273" y="902"/>
                    <a:pt x="515" y="850"/>
                    <a:pt x="735" y="787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03"/>
            <p:cNvSpPr/>
            <p:nvPr/>
          </p:nvSpPr>
          <p:spPr>
            <a:xfrm>
              <a:off x="-4859314" y="-275351"/>
              <a:ext cx="35707" cy="19845"/>
            </a:xfrm>
            <a:custGeom>
              <a:avLst/>
              <a:gdLst/>
              <a:ahLst/>
              <a:cxnLst/>
              <a:rect l="l" t="t" r="r" b="b"/>
              <a:pathLst>
                <a:path w="493" h="274" extrusionOk="0">
                  <a:moveTo>
                    <a:pt x="0" y="1"/>
                  </a:moveTo>
                  <a:lnTo>
                    <a:pt x="11" y="242"/>
                  </a:lnTo>
                  <a:lnTo>
                    <a:pt x="493" y="273"/>
                  </a:lnTo>
                  <a:lnTo>
                    <a:pt x="49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03"/>
            <p:cNvSpPr/>
            <p:nvPr/>
          </p:nvSpPr>
          <p:spPr>
            <a:xfrm>
              <a:off x="-4857865" y="-169751"/>
              <a:ext cx="33534" cy="19048"/>
            </a:xfrm>
            <a:custGeom>
              <a:avLst/>
              <a:gdLst/>
              <a:ahLst/>
              <a:cxnLst/>
              <a:rect l="l" t="t" r="r" b="b"/>
              <a:pathLst>
                <a:path w="463" h="263" extrusionOk="0">
                  <a:moveTo>
                    <a:pt x="1" y="0"/>
                  </a:moveTo>
                  <a:lnTo>
                    <a:pt x="11" y="242"/>
                  </a:lnTo>
                  <a:lnTo>
                    <a:pt x="462" y="263"/>
                  </a:lnTo>
                  <a:lnTo>
                    <a:pt x="46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03"/>
            <p:cNvSpPr/>
            <p:nvPr/>
          </p:nvSpPr>
          <p:spPr>
            <a:xfrm>
              <a:off x="-4927686" y="-371028"/>
              <a:ext cx="47875" cy="224163"/>
            </a:xfrm>
            <a:custGeom>
              <a:avLst/>
              <a:gdLst/>
              <a:ahLst/>
              <a:cxnLst/>
              <a:rect l="l" t="t" r="r" b="b"/>
              <a:pathLst>
                <a:path w="661" h="3095" extrusionOk="0">
                  <a:moveTo>
                    <a:pt x="137" y="1"/>
                  </a:moveTo>
                  <a:lnTo>
                    <a:pt x="0" y="3094"/>
                  </a:lnTo>
                  <a:lnTo>
                    <a:pt x="629" y="3094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03"/>
            <p:cNvSpPr/>
            <p:nvPr/>
          </p:nvSpPr>
          <p:spPr>
            <a:xfrm>
              <a:off x="-4970998" y="-371028"/>
              <a:ext cx="41863" cy="224163"/>
            </a:xfrm>
            <a:custGeom>
              <a:avLst/>
              <a:gdLst/>
              <a:ahLst/>
              <a:cxnLst/>
              <a:rect l="l" t="t" r="r" b="b"/>
              <a:pathLst>
                <a:path w="578" h="3095" extrusionOk="0">
                  <a:moveTo>
                    <a:pt x="1" y="1"/>
                  </a:moveTo>
                  <a:lnTo>
                    <a:pt x="53" y="3094"/>
                  </a:lnTo>
                  <a:lnTo>
                    <a:pt x="577" y="309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03"/>
            <p:cNvSpPr/>
            <p:nvPr/>
          </p:nvSpPr>
          <p:spPr>
            <a:xfrm>
              <a:off x="-4924644" y="-371028"/>
              <a:ext cx="44833" cy="158834"/>
            </a:xfrm>
            <a:custGeom>
              <a:avLst/>
              <a:gdLst/>
              <a:ahLst/>
              <a:cxnLst/>
              <a:rect l="l" t="t" r="r" b="b"/>
              <a:pathLst>
                <a:path w="619" h="2193" extrusionOk="0">
                  <a:moveTo>
                    <a:pt x="95" y="1"/>
                  </a:moveTo>
                  <a:lnTo>
                    <a:pt x="0" y="2150"/>
                  </a:lnTo>
                  <a:cubicBezTo>
                    <a:pt x="189" y="2171"/>
                    <a:pt x="367" y="2192"/>
                    <a:pt x="556" y="2192"/>
                  </a:cubicBezTo>
                  <a:lnTo>
                    <a:pt x="598" y="219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03"/>
            <p:cNvSpPr/>
            <p:nvPr/>
          </p:nvSpPr>
          <p:spPr>
            <a:xfrm>
              <a:off x="-4970201" y="-371028"/>
              <a:ext cx="40270" cy="154995"/>
            </a:xfrm>
            <a:custGeom>
              <a:avLst/>
              <a:gdLst/>
              <a:ahLst/>
              <a:cxnLst/>
              <a:rect l="l" t="t" r="r" b="b"/>
              <a:pathLst>
                <a:path w="556" h="2140" extrusionOk="0">
                  <a:moveTo>
                    <a:pt x="0" y="1"/>
                  </a:moveTo>
                  <a:lnTo>
                    <a:pt x="31" y="2014"/>
                  </a:lnTo>
                  <a:cubicBezTo>
                    <a:pt x="199" y="2066"/>
                    <a:pt x="378" y="2108"/>
                    <a:pt x="556" y="2140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03"/>
            <p:cNvSpPr/>
            <p:nvPr/>
          </p:nvSpPr>
          <p:spPr>
            <a:xfrm>
              <a:off x="-4911751" y="-360381"/>
              <a:ext cx="28174" cy="16803"/>
            </a:xfrm>
            <a:custGeom>
              <a:avLst/>
              <a:gdLst/>
              <a:ahLst/>
              <a:cxnLst/>
              <a:rect l="l" t="t" r="r" b="b"/>
              <a:pathLst>
                <a:path w="389" h="232" extrusionOk="0">
                  <a:moveTo>
                    <a:pt x="11" y="0"/>
                  </a:moveTo>
                  <a:lnTo>
                    <a:pt x="0" y="231"/>
                  </a:lnTo>
                  <a:lnTo>
                    <a:pt x="378" y="23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03"/>
            <p:cNvSpPr/>
            <p:nvPr/>
          </p:nvSpPr>
          <p:spPr>
            <a:xfrm>
              <a:off x="-4960351" y="-183440"/>
              <a:ext cx="24336" cy="24408"/>
            </a:xfrm>
            <a:custGeom>
              <a:avLst/>
              <a:gdLst/>
              <a:ahLst/>
              <a:cxnLst/>
              <a:rect l="l" t="t" r="r" b="b"/>
              <a:pathLst>
                <a:path w="336" h="337" extrusionOk="0">
                  <a:moveTo>
                    <a:pt x="0" y="1"/>
                  </a:moveTo>
                  <a:lnTo>
                    <a:pt x="0" y="336"/>
                  </a:lnTo>
                  <a:lnTo>
                    <a:pt x="325" y="33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03"/>
            <p:cNvSpPr/>
            <p:nvPr/>
          </p:nvSpPr>
          <p:spPr>
            <a:xfrm>
              <a:off x="-4967956" y="-360381"/>
              <a:ext cx="29695" cy="16006"/>
            </a:xfrm>
            <a:custGeom>
              <a:avLst/>
              <a:gdLst/>
              <a:ahLst/>
              <a:cxnLst/>
              <a:rect l="l" t="t" r="r" b="b"/>
              <a:pathLst>
                <a:path w="410" h="221" extrusionOk="0">
                  <a:moveTo>
                    <a:pt x="11" y="0"/>
                  </a:moveTo>
                  <a:lnTo>
                    <a:pt x="0" y="221"/>
                  </a:lnTo>
                  <a:lnTo>
                    <a:pt x="409" y="22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03"/>
            <p:cNvSpPr/>
            <p:nvPr/>
          </p:nvSpPr>
          <p:spPr>
            <a:xfrm>
              <a:off x="-4906464" y="-174314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53" y="137"/>
                    <a:pt x="74" y="105"/>
                    <a:pt x="74" y="63"/>
                  </a:cubicBezTo>
                  <a:cubicBezTo>
                    <a:pt x="74" y="32"/>
                    <a:pt x="53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03"/>
            <p:cNvSpPr/>
            <p:nvPr/>
          </p:nvSpPr>
          <p:spPr>
            <a:xfrm>
              <a:off x="-4901901" y="-329237"/>
              <a:ext cx="4635" cy="9923"/>
            </a:xfrm>
            <a:custGeom>
              <a:avLst/>
              <a:gdLst/>
              <a:ahLst/>
              <a:cxnLst/>
              <a:rect l="l" t="t" r="r" b="b"/>
              <a:pathLst>
                <a:path w="64" h="137" extrusionOk="0">
                  <a:moveTo>
                    <a:pt x="32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32" y="137"/>
                  </a:cubicBezTo>
                  <a:cubicBezTo>
                    <a:pt x="53" y="137"/>
                    <a:pt x="64" y="116"/>
                    <a:pt x="64" y="74"/>
                  </a:cubicBezTo>
                  <a:cubicBezTo>
                    <a:pt x="64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03"/>
            <p:cNvSpPr/>
            <p:nvPr/>
          </p:nvSpPr>
          <p:spPr>
            <a:xfrm>
              <a:off x="-4950500" y="-206979"/>
              <a:ext cx="5432" cy="11444"/>
            </a:xfrm>
            <a:custGeom>
              <a:avLst/>
              <a:gdLst/>
              <a:ahLst/>
              <a:cxnLst/>
              <a:rect l="l" t="t" r="r" b="b"/>
              <a:pathLst>
                <a:path w="75" h="158" extrusionOk="0">
                  <a:moveTo>
                    <a:pt x="32" y="1"/>
                  </a:moveTo>
                  <a:cubicBezTo>
                    <a:pt x="11" y="1"/>
                    <a:pt x="1" y="32"/>
                    <a:pt x="1" y="84"/>
                  </a:cubicBezTo>
                  <a:cubicBezTo>
                    <a:pt x="1" y="126"/>
                    <a:pt x="11" y="158"/>
                    <a:pt x="32" y="158"/>
                  </a:cubicBezTo>
                  <a:cubicBezTo>
                    <a:pt x="53" y="158"/>
                    <a:pt x="74" y="126"/>
                    <a:pt x="74" y="84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03"/>
            <p:cNvSpPr/>
            <p:nvPr/>
          </p:nvSpPr>
          <p:spPr>
            <a:xfrm>
              <a:off x="-5025681" y="-308740"/>
              <a:ext cx="47150" cy="161875"/>
            </a:xfrm>
            <a:custGeom>
              <a:avLst/>
              <a:gdLst/>
              <a:ahLst/>
              <a:cxnLst/>
              <a:rect l="l" t="t" r="r" b="b"/>
              <a:pathLst>
                <a:path w="651" h="2235" extrusionOk="0">
                  <a:moveTo>
                    <a:pt x="1" y="0"/>
                  </a:moveTo>
                  <a:lnTo>
                    <a:pt x="32" y="2234"/>
                  </a:lnTo>
                  <a:lnTo>
                    <a:pt x="651" y="223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03"/>
            <p:cNvSpPr/>
            <p:nvPr/>
          </p:nvSpPr>
          <p:spPr>
            <a:xfrm>
              <a:off x="-5091011" y="-352776"/>
              <a:ext cx="59318" cy="205911"/>
            </a:xfrm>
            <a:custGeom>
              <a:avLst/>
              <a:gdLst/>
              <a:ahLst/>
              <a:cxnLst/>
              <a:rect l="l" t="t" r="r" b="b"/>
              <a:pathLst>
                <a:path w="819" h="2843" extrusionOk="0">
                  <a:moveTo>
                    <a:pt x="756" y="0"/>
                  </a:moveTo>
                  <a:lnTo>
                    <a:pt x="1" y="42"/>
                  </a:lnTo>
                  <a:lnTo>
                    <a:pt x="1" y="2842"/>
                  </a:lnTo>
                  <a:lnTo>
                    <a:pt x="819" y="2842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03"/>
            <p:cNvSpPr/>
            <p:nvPr/>
          </p:nvSpPr>
          <p:spPr>
            <a:xfrm>
              <a:off x="-5025681" y="-308740"/>
              <a:ext cx="47150" cy="82060"/>
            </a:xfrm>
            <a:custGeom>
              <a:avLst/>
              <a:gdLst/>
              <a:ahLst/>
              <a:cxnLst/>
              <a:rect l="l" t="t" r="r" b="b"/>
              <a:pathLst>
                <a:path w="651" h="1133" extrusionOk="0">
                  <a:moveTo>
                    <a:pt x="1" y="0"/>
                  </a:moveTo>
                  <a:lnTo>
                    <a:pt x="21" y="1133"/>
                  </a:lnTo>
                  <a:cubicBezTo>
                    <a:pt x="231" y="1091"/>
                    <a:pt x="441" y="1028"/>
                    <a:pt x="651" y="95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03"/>
            <p:cNvSpPr/>
            <p:nvPr/>
          </p:nvSpPr>
          <p:spPr>
            <a:xfrm>
              <a:off x="-5091011" y="-352776"/>
              <a:ext cx="57797" cy="136743"/>
            </a:xfrm>
            <a:custGeom>
              <a:avLst/>
              <a:gdLst/>
              <a:ahLst/>
              <a:cxnLst/>
              <a:rect l="l" t="t" r="r" b="b"/>
              <a:pathLst>
                <a:path w="798" h="1888" extrusionOk="0">
                  <a:moveTo>
                    <a:pt x="756" y="0"/>
                  </a:moveTo>
                  <a:lnTo>
                    <a:pt x="1" y="42"/>
                  </a:lnTo>
                  <a:lnTo>
                    <a:pt x="1" y="1888"/>
                  </a:lnTo>
                  <a:cubicBezTo>
                    <a:pt x="263" y="1867"/>
                    <a:pt x="535" y="1825"/>
                    <a:pt x="798" y="177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03"/>
            <p:cNvSpPr/>
            <p:nvPr/>
          </p:nvSpPr>
          <p:spPr>
            <a:xfrm>
              <a:off x="-5083406" y="-340681"/>
              <a:ext cx="39545" cy="13761"/>
            </a:xfrm>
            <a:custGeom>
              <a:avLst/>
              <a:gdLst/>
              <a:ahLst/>
              <a:cxnLst/>
              <a:rect l="l" t="t" r="r" b="b"/>
              <a:pathLst>
                <a:path w="546" h="190" extrusionOk="0">
                  <a:moveTo>
                    <a:pt x="1" y="1"/>
                  </a:moveTo>
                  <a:lnTo>
                    <a:pt x="1" y="190"/>
                  </a:lnTo>
                  <a:lnTo>
                    <a:pt x="546" y="19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03"/>
            <p:cNvSpPr/>
            <p:nvPr/>
          </p:nvSpPr>
          <p:spPr>
            <a:xfrm>
              <a:off x="-5083406" y="-317866"/>
              <a:ext cx="39545" cy="12965"/>
            </a:xfrm>
            <a:custGeom>
              <a:avLst/>
              <a:gdLst/>
              <a:ahLst/>
              <a:cxnLst/>
              <a:rect l="l" t="t" r="r" b="b"/>
              <a:pathLst>
                <a:path w="546" h="179" extrusionOk="0">
                  <a:moveTo>
                    <a:pt x="1" y="1"/>
                  </a:moveTo>
                  <a:lnTo>
                    <a:pt x="1" y="179"/>
                  </a:lnTo>
                  <a:lnTo>
                    <a:pt x="546" y="179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03"/>
            <p:cNvSpPr/>
            <p:nvPr/>
          </p:nvSpPr>
          <p:spPr>
            <a:xfrm>
              <a:off x="-5081885" y="-171272"/>
              <a:ext cx="44905" cy="12240"/>
            </a:xfrm>
            <a:custGeom>
              <a:avLst/>
              <a:gdLst/>
              <a:ahLst/>
              <a:cxnLst/>
              <a:rect l="l" t="t" r="r" b="b"/>
              <a:pathLst>
                <a:path w="620" h="169" extrusionOk="0">
                  <a:moveTo>
                    <a:pt x="1" y="0"/>
                  </a:moveTo>
                  <a:lnTo>
                    <a:pt x="1" y="168"/>
                  </a:lnTo>
                  <a:lnTo>
                    <a:pt x="619" y="16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03"/>
            <p:cNvSpPr/>
            <p:nvPr/>
          </p:nvSpPr>
          <p:spPr>
            <a:xfrm>
              <a:off x="-5015034" y="-300411"/>
              <a:ext cx="31941" cy="22887"/>
            </a:xfrm>
            <a:custGeom>
              <a:avLst/>
              <a:gdLst/>
              <a:ahLst/>
              <a:cxnLst/>
              <a:rect l="l" t="t" r="r" b="b"/>
              <a:pathLst>
                <a:path w="441" h="316" extrusionOk="0">
                  <a:moveTo>
                    <a:pt x="0" y="1"/>
                  </a:moveTo>
                  <a:lnTo>
                    <a:pt x="0" y="294"/>
                  </a:lnTo>
                  <a:lnTo>
                    <a:pt x="441" y="315"/>
                  </a:lnTo>
                  <a:lnTo>
                    <a:pt x="43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03"/>
            <p:cNvSpPr/>
            <p:nvPr/>
          </p:nvSpPr>
          <p:spPr>
            <a:xfrm>
              <a:off x="-5014310" y="-174314"/>
              <a:ext cx="30492" cy="22887"/>
            </a:xfrm>
            <a:custGeom>
              <a:avLst/>
              <a:gdLst/>
              <a:ahLst/>
              <a:cxnLst/>
              <a:rect l="l" t="t" r="r" b="b"/>
              <a:pathLst>
                <a:path w="421" h="316" extrusionOk="0">
                  <a:moveTo>
                    <a:pt x="1" y="0"/>
                  </a:moveTo>
                  <a:lnTo>
                    <a:pt x="11" y="294"/>
                  </a:lnTo>
                  <a:lnTo>
                    <a:pt x="420" y="315"/>
                  </a:lnTo>
                  <a:lnTo>
                    <a:pt x="410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03"/>
            <p:cNvSpPr/>
            <p:nvPr/>
          </p:nvSpPr>
          <p:spPr>
            <a:xfrm>
              <a:off x="-4374046" y="-371028"/>
              <a:ext cx="52510" cy="224163"/>
            </a:xfrm>
            <a:custGeom>
              <a:avLst/>
              <a:gdLst/>
              <a:ahLst/>
              <a:cxnLst/>
              <a:rect l="l" t="t" r="r" b="b"/>
              <a:pathLst>
                <a:path w="725" h="3095" extrusionOk="0">
                  <a:moveTo>
                    <a:pt x="148" y="1"/>
                  </a:moveTo>
                  <a:lnTo>
                    <a:pt x="1" y="3094"/>
                  </a:lnTo>
                  <a:lnTo>
                    <a:pt x="703" y="3094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03"/>
            <p:cNvSpPr/>
            <p:nvPr/>
          </p:nvSpPr>
          <p:spPr>
            <a:xfrm>
              <a:off x="-4422645" y="-371028"/>
              <a:ext cx="46426" cy="224163"/>
            </a:xfrm>
            <a:custGeom>
              <a:avLst/>
              <a:gdLst/>
              <a:ahLst/>
              <a:cxnLst/>
              <a:rect l="l" t="t" r="r" b="b"/>
              <a:pathLst>
                <a:path w="641" h="3095" extrusionOk="0">
                  <a:moveTo>
                    <a:pt x="1" y="1"/>
                  </a:moveTo>
                  <a:lnTo>
                    <a:pt x="64" y="3094"/>
                  </a:lnTo>
                  <a:lnTo>
                    <a:pt x="640" y="3094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03"/>
            <p:cNvSpPr/>
            <p:nvPr/>
          </p:nvSpPr>
          <p:spPr>
            <a:xfrm>
              <a:off x="-4279093" y="-352776"/>
              <a:ext cx="45629" cy="205911"/>
            </a:xfrm>
            <a:custGeom>
              <a:avLst/>
              <a:gdLst/>
              <a:ahLst/>
              <a:cxnLst/>
              <a:rect l="l" t="t" r="r" b="b"/>
              <a:pathLst>
                <a:path w="630" h="2843" extrusionOk="0">
                  <a:moveTo>
                    <a:pt x="630" y="0"/>
                  </a:moveTo>
                  <a:lnTo>
                    <a:pt x="63" y="42"/>
                  </a:lnTo>
                  <a:lnTo>
                    <a:pt x="1" y="2842"/>
                  </a:lnTo>
                  <a:lnTo>
                    <a:pt x="609" y="284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03"/>
            <p:cNvSpPr/>
            <p:nvPr/>
          </p:nvSpPr>
          <p:spPr>
            <a:xfrm>
              <a:off x="-4315524" y="-371028"/>
              <a:ext cx="32737" cy="158834"/>
            </a:xfrm>
            <a:custGeom>
              <a:avLst/>
              <a:gdLst/>
              <a:ahLst/>
              <a:cxnLst/>
              <a:rect l="l" t="t" r="r" b="b"/>
              <a:pathLst>
                <a:path w="452" h="2193" extrusionOk="0">
                  <a:moveTo>
                    <a:pt x="451" y="1"/>
                  </a:moveTo>
                  <a:lnTo>
                    <a:pt x="74" y="11"/>
                  </a:lnTo>
                  <a:lnTo>
                    <a:pt x="0" y="2192"/>
                  </a:lnTo>
                  <a:cubicBezTo>
                    <a:pt x="147" y="2192"/>
                    <a:pt x="294" y="2182"/>
                    <a:pt x="441" y="2161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03"/>
            <p:cNvSpPr/>
            <p:nvPr/>
          </p:nvSpPr>
          <p:spPr>
            <a:xfrm>
              <a:off x="-4371004" y="-371028"/>
              <a:ext cx="49468" cy="158834"/>
            </a:xfrm>
            <a:custGeom>
              <a:avLst/>
              <a:gdLst/>
              <a:ahLst/>
              <a:cxnLst/>
              <a:rect l="l" t="t" r="r" b="b"/>
              <a:pathLst>
                <a:path w="683" h="2193" extrusionOk="0">
                  <a:moveTo>
                    <a:pt x="106" y="1"/>
                  </a:moveTo>
                  <a:lnTo>
                    <a:pt x="1" y="2150"/>
                  </a:lnTo>
                  <a:cubicBezTo>
                    <a:pt x="210" y="2171"/>
                    <a:pt x="410" y="2192"/>
                    <a:pt x="619" y="2192"/>
                  </a:cubicBezTo>
                  <a:lnTo>
                    <a:pt x="661" y="2192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03"/>
            <p:cNvSpPr/>
            <p:nvPr/>
          </p:nvSpPr>
          <p:spPr>
            <a:xfrm>
              <a:off x="-4422645" y="-371028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1" y="1"/>
                  </a:moveTo>
                  <a:lnTo>
                    <a:pt x="43" y="2014"/>
                  </a:lnTo>
                  <a:cubicBezTo>
                    <a:pt x="231" y="2066"/>
                    <a:pt x="431" y="2108"/>
                    <a:pt x="630" y="2140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03"/>
            <p:cNvSpPr/>
            <p:nvPr/>
          </p:nvSpPr>
          <p:spPr>
            <a:xfrm>
              <a:off x="-4277572" y="-352776"/>
              <a:ext cx="44108" cy="136743"/>
            </a:xfrm>
            <a:custGeom>
              <a:avLst/>
              <a:gdLst/>
              <a:ahLst/>
              <a:cxnLst/>
              <a:rect l="l" t="t" r="r" b="b"/>
              <a:pathLst>
                <a:path w="609" h="1888" extrusionOk="0">
                  <a:moveTo>
                    <a:pt x="609" y="0"/>
                  </a:moveTo>
                  <a:lnTo>
                    <a:pt x="42" y="42"/>
                  </a:lnTo>
                  <a:lnTo>
                    <a:pt x="1" y="1888"/>
                  </a:lnTo>
                  <a:cubicBezTo>
                    <a:pt x="200" y="1867"/>
                    <a:pt x="399" y="1825"/>
                    <a:pt x="598" y="1772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03"/>
            <p:cNvSpPr/>
            <p:nvPr/>
          </p:nvSpPr>
          <p:spPr>
            <a:xfrm>
              <a:off x="-4269243" y="-340681"/>
              <a:ext cx="29695" cy="13761"/>
            </a:xfrm>
            <a:custGeom>
              <a:avLst/>
              <a:gdLst/>
              <a:ahLst/>
              <a:cxnLst/>
              <a:rect l="l" t="t" r="r" b="b"/>
              <a:pathLst>
                <a:path w="410" h="190" extrusionOk="0">
                  <a:moveTo>
                    <a:pt x="1" y="1"/>
                  </a:moveTo>
                  <a:lnTo>
                    <a:pt x="1" y="190"/>
                  </a:lnTo>
                  <a:lnTo>
                    <a:pt x="399" y="190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03"/>
            <p:cNvSpPr/>
            <p:nvPr/>
          </p:nvSpPr>
          <p:spPr>
            <a:xfrm>
              <a:off x="-4269967" y="-317866"/>
              <a:ext cx="29695" cy="12965"/>
            </a:xfrm>
            <a:custGeom>
              <a:avLst/>
              <a:gdLst/>
              <a:ahLst/>
              <a:cxnLst/>
              <a:rect l="l" t="t" r="r" b="b"/>
              <a:pathLst>
                <a:path w="410" h="179" extrusionOk="0">
                  <a:moveTo>
                    <a:pt x="11" y="1"/>
                  </a:moveTo>
                  <a:lnTo>
                    <a:pt x="0" y="179"/>
                  </a:lnTo>
                  <a:lnTo>
                    <a:pt x="409" y="17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03"/>
            <p:cNvSpPr/>
            <p:nvPr/>
          </p:nvSpPr>
          <p:spPr>
            <a:xfrm>
              <a:off x="-4304877" y="-359657"/>
              <a:ext cx="17527" cy="10719"/>
            </a:xfrm>
            <a:custGeom>
              <a:avLst/>
              <a:gdLst/>
              <a:ahLst/>
              <a:cxnLst/>
              <a:rect l="l" t="t" r="r" b="b"/>
              <a:pathLst>
                <a:path w="242" h="148" extrusionOk="0">
                  <a:moveTo>
                    <a:pt x="0" y="1"/>
                  </a:moveTo>
                  <a:lnTo>
                    <a:pt x="0" y="148"/>
                  </a:lnTo>
                  <a:lnTo>
                    <a:pt x="241" y="148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03"/>
            <p:cNvSpPr/>
            <p:nvPr/>
          </p:nvSpPr>
          <p:spPr>
            <a:xfrm>
              <a:off x="-4272285" y="-171272"/>
              <a:ext cx="33534" cy="12240"/>
            </a:xfrm>
            <a:custGeom>
              <a:avLst/>
              <a:gdLst/>
              <a:ahLst/>
              <a:cxnLst/>
              <a:rect l="l" t="t" r="r" b="b"/>
              <a:pathLst>
                <a:path w="463" h="169" extrusionOk="0">
                  <a:moveTo>
                    <a:pt x="1" y="0"/>
                  </a:moveTo>
                  <a:lnTo>
                    <a:pt x="1" y="168"/>
                  </a:lnTo>
                  <a:lnTo>
                    <a:pt x="462" y="16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03"/>
            <p:cNvSpPr/>
            <p:nvPr/>
          </p:nvSpPr>
          <p:spPr>
            <a:xfrm>
              <a:off x="-4301908" y="-172793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53" y="137"/>
                    <a:pt x="74" y="105"/>
                    <a:pt x="74" y="74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03"/>
            <p:cNvSpPr/>
            <p:nvPr/>
          </p:nvSpPr>
          <p:spPr>
            <a:xfrm>
              <a:off x="-4356591" y="-360381"/>
              <a:ext cx="30492" cy="16803"/>
            </a:xfrm>
            <a:custGeom>
              <a:avLst/>
              <a:gdLst/>
              <a:ahLst/>
              <a:cxnLst/>
              <a:rect l="l" t="t" r="r" b="b"/>
              <a:pathLst>
                <a:path w="421" h="232" extrusionOk="0">
                  <a:moveTo>
                    <a:pt x="1" y="0"/>
                  </a:moveTo>
                  <a:lnTo>
                    <a:pt x="1" y="231"/>
                  </a:lnTo>
                  <a:lnTo>
                    <a:pt x="420" y="23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03"/>
            <p:cNvSpPr/>
            <p:nvPr/>
          </p:nvSpPr>
          <p:spPr>
            <a:xfrm>
              <a:off x="-4411274" y="-183440"/>
              <a:ext cx="27450" cy="24408"/>
            </a:xfrm>
            <a:custGeom>
              <a:avLst/>
              <a:gdLst/>
              <a:ahLst/>
              <a:cxnLst/>
              <a:rect l="l" t="t" r="r" b="b"/>
              <a:pathLst>
                <a:path w="379" h="337" extrusionOk="0">
                  <a:moveTo>
                    <a:pt x="1" y="1"/>
                  </a:moveTo>
                  <a:lnTo>
                    <a:pt x="1" y="336"/>
                  </a:lnTo>
                  <a:lnTo>
                    <a:pt x="368" y="336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03"/>
            <p:cNvSpPr/>
            <p:nvPr/>
          </p:nvSpPr>
          <p:spPr>
            <a:xfrm>
              <a:off x="-4418806" y="-360381"/>
              <a:ext cx="32665" cy="16006"/>
            </a:xfrm>
            <a:custGeom>
              <a:avLst/>
              <a:gdLst/>
              <a:ahLst/>
              <a:cxnLst/>
              <a:rect l="l" t="t" r="r" b="b"/>
              <a:pathLst>
                <a:path w="451" h="221" extrusionOk="0">
                  <a:moveTo>
                    <a:pt x="0" y="0"/>
                  </a:moveTo>
                  <a:lnTo>
                    <a:pt x="0" y="221"/>
                  </a:lnTo>
                  <a:lnTo>
                    <a:pt x="441" y="22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03"/>
            <p:cNvSpPr/>
            <p:nvPr/>
          </p:nvSpPr>
          <p:spPr>
            <a:xfrm>
              <a:off x="-4350507" y="-174314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64" y="137"/>
                    <a:pt x="74" y="105"/>
                    <a:pt x="74" y="63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03"/>
            <p:cNvSpPr/>
            <p:nvPr/>
          </p:nvSpPr>
          <p:spPr>
            <a:xfrm>
              <a:off x="-4345944" y="-329237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64" y="137"/>
                    <a:pt x="74" y="116"/>
                    <a:pt x="74" y="74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03"/>
            <p:cNvSpPr/>
            <p:nvPr/>
          </p:nvSpPr>
          <p:spPr>
            <a:xfrm>
              <a:off x="-4400627" y="-206979"/>
              <a:ext cx="6156" cy="11444"/>
            </a:xfrm>
            <a:custGeom>
              <a:avLst/>
              <a:gdLst/>
              <a:ahLst/>
              <a:cxnLst/>
              <a:rect l="l" t="t" r="r" b="b"/>
              <a:pathLst>
                <a:path w="85" h="158" extrusionOk="0">
                  <a:moveTo>
                    <a:pt x="43" y="1"/>
                  </a:moveTo>
                  <a:cubicBezTo>
                    <a:pt x="22" y="1"/>
                    <a:pt x="1" y="32"/>
                    <a:pt x="1" y="84"/>
                  </a:cubicBezTo>
                  <a:cubicBezTo>
                    <a:pt x="1" y="126"/>
                    <a:pt x="22" y="158"/>
                    <a:pt x="43" y="158"/>
                  </a:cubicBezTo>
                  <a:cubicBezTo>
                    <a:pt x="74" y="158"/>
                    <a:pt x="85" y="126"/>
                    <a:pt x="85" y="84"/>
                  </a:cubicBezTo>
                  <a:cubicBezTo>
                    <a:pt x="85" y="32"/>
                    <a:pt x="7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03"/>
            <p:cNvSpPr/>
            <p:nvPr/>
          </p:nvSpPr>
          <p:spPr>
            <a:xfrm>
              <a:off x="-4613276" y="-371028"/>
              <a:ext cx="49468" cy="224163"/>
            </a:xfrm>
            <a:custGeom>
              <a:avLst/>
              <a:gdLst/>
              <a:ahLst/>
              <a:cxnLst/>
              <a:rect l="l" t="t" r="r" b="b"/>
              <a:pathLst>
                <a:path w="683" h="3095" extrusionOk="0">
                  <a:moveTo>
                    <a:pt x="43" y="1"/>
                  </a:moveTo>
                  <a:lnTo>
                    <a:pt x="1" y="3094"/>
                  </a:lnTo>
                  <a:lnTo>
                    <a:pt x="682" y="3094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03"/>
            <p:cNvSpPr/>
            <p:nvPr/>
          </p:nvSpPr>
          <p:spPr>
            <a:xfrm>
              <a:off x="-4484136" y="-308740"/>
              <a:ext cx="53234" cy="161875"/>
            </a:xfrm>
            <a:custGeom>
              <a:avLst/>
              <a:gdLst/>
              <a:ahLst/>
              <a:cxnLst/>
              <a:rect l="l" t="t" r="r" b="b"/>
              <a:pathLst>
                <a:path w="735" h="2235" extrusionOk="0">
                  <a:moveTo>
                    <a:pt x="0" y="0"/>
                  </a:moveTo>
                  <a:lnTo>
                    <a:pt x="42" y="2234"/>
                  </a:lnTo>
                  <a:lnTo>
                    <a:pt x="724" y="22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03"/>
            <p:cNvSpPr/>
            <p:nvPr/>
          </p:nvSpPr>
          <p:spPr>
            <a:xfrm>
              <a:off x="-4697582" y="-371028"/>
              <a:ext cx="75252" cy="224163"/>
            </a:xfrm>
            <a:custGeom>
              <a:avLst/>
              <a:gdLst/>
              <a:ahLst/>
              <a:cxnLst/>
              <a:rect l="l" t="t" r="r" b="b"/>
              <a:pathLst>
                <a:path w="1039" h="3095" extrusionOk="0">
                  <a:moveTo>
                    <a:pt x="116" y="1"/>
                  </a:moveTo>
                  <a:lnTo>
                    <a:pt x="1" y="3094"/>
                  </a:lnTo>
                  <a:lnTo>
                    <a:pt x="1039" y="3094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03"/>
            <p:cNvSpPr/>
            <p:nvPr/>
          </p:nvSpPr>
          <p:spPr>
            <a:xfrm>
              <a:off x="-4557071" y="-352776"/>
              <a:ext cx="66923" cy="205911"/>
            </a:xfrm>
            <a:custGeom>
              <a:avLst/>
              <a:gdLst/>
              <a:ahLst/>
              <a:cxnLst/>
              <a:rect l="l" t="t" r="r" b="b"/>
              <a:pathLst>
                <a:path w="924" h="2843" extrusionOk="0">
                  <a:moveTo>
                    <a:pt x="850" y="0"/>
                  </a:moveTo>
                  <a:lnTo>
                    <a:pt x="11" y="42"/>
                  </a:lnTo>
                  <a:lnTo>
                    <a:pt x="1" y="2842"/>
                  </a:lnTo>
                  <a:lnTo>
                    <a:pt x="923" y="2842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03"/>
            <p:cNvSpPr/>
            <p:nvPr/>
          </p:nvSpPr>
          <p:spPr>
            <a:xfrm>
              <a:off x="-4612479" y="-371028"/>
              <a:ext cx="47150" cy="158834"/>
            </a:xfrm>
            <a:custGeom>
              <a:avLst/>
              <a:gdLst/>
              <a:ahLst/>
              <a:cxnLst/>
              <a:rect l="l" t="t" r="r" b="b"/>
              <a:pathLst>
                <a:path w="651" h="2193" extrusionOk="0">
                  <a:moveTo>
                    <a:pt x="587" y="1"/>
                  </a:moveTo>
                  <a:lnTo>
                    <a:pt x="32" y="11"/>
                  </a:lnTo>
                  <a:lnTo>
                    <a:pt x="0" y="2192"/>
                  </a:lnTo>
                  <a:cubicBezTo>
                    <a:pt x="220" y="2192"/>
                    <a:pt x="441" y="2182"/>
                    <a:pt x="650" y="2161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03"/>
            <p:cNvSpPr/>
            <p:nvPr/>
          </p:nvSpPr>
          <p:spPr>
            <a:xfrm>
              <a:off x="-4484136" y="-308740"/>
              <a:ext cx="53234" cy="82060"/>
            </a:xfrm>
            <a:custGeom>
              <a:avLst/>
              <a:gdLst/>
              <a:ahLst/>
              <a:cxnLst/>
              <a:rect l="l" t="t" r="r" b="b"/>
              <a:pathLst>
                <a:path w="735" h="1133" extrusionOk="0">
                  <a:moveTo>
                    <a:pt x="0" y="0"/>
                  </a:moveTo>
                  <a:lnTo>
                    <a:pt x="21" y="1133"/>
                  </a:lnTo>
                  <a:cubicBezTo>
                    <a:pt x="262" y="1091"/>
                    <a:pt x="493" y="1028"/>
                    <a:pt x="734" y="955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03"/>
            <p:cNvSpPr/>
            <p:nvPr/>
          </p:nvSpPr>
          <p:spPr>
            <a:xfrm>
              <a:off x="-4695264" y="-371028"/>
              <a:ext cx="72210" cy="158834"/>
            </a:xfrm>
            <a:custGeom>
              <a:avLst/>
              <a:gdLst/>
              <a:ahLst/>
              <a:cxnLst/>
              <a:rect l="l" t="t" r="r" b="b"/>
              <a:pathLst>
                <a:path w="997" h="2193" extrusionOk="0">
                  <a:moveTo>
                    <a:pt x="84" y="1"/>
                  </a:moveTo>
                  <a:lnTo>
                    <a:pt x="0" y="2150"/>
                  </a:lnTo>
                  <a:cubicBezTo>
                    <a:pt x="304" y="2171"/>
                    <a:pt x="608" y="2192"/>
                    <a:pt x="923" y="2192"/>
                  </a:cubicBezTo>
                  <a:lnTo>
                    <a:pt x="996" y="219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03"/>
            <p:cNvSpPr/>
            <p:nvPr/>
          </p:nvSpPr>
          <p:spPr>
            <a:xfrm>
              <a:off x="-4557071" y="-352776"/>
              <a:ext cx="64605" cy="136743"/>
            </a:xfrm>
            <a:custGeom>
              <a:avLst/>
              <a:gdLst/>
              <a:ahLst/>
              <a:cxnLst/>
              <a:rect l="l" t="t" r="r" b="b"/>
              <a:pathLst>
                <a:path w="892" h="1888" extrusionOk="0">
                  <a:moveTo>
                    <a:pt x="850" y="0"/>
                  </a:moveTo>
                  <a:lnTo>
                    <a:pt x="1" y="42"/>
                  </a:lnTo>
                  <a:lnTo>
                    <a:pt x="1" y="1888"/>
                  </a:lnTo>
                  <a:cubicBezTo>
                    <a:pt x="315" y="1867"/>
                    <a:pt x="609" y="1825"/>
                    <a:pt x="892" y="1772"/>
                  </a:cubicBezTo>
                  <a:lnTo>
                    <a:pt x="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03"/>
            <p:cNvSpPr/>
            <p:nvPr/>
          </p:nvSpPr>
          <p:spPr>
            <a:xfrm>
              <a:off x="-4547946" y="-340681"/>
              <a:ext cx="43384" cy="13761"/>
            </a:xfrm>
            <a:custGeom>
              <a:avLst/>
              <a:gdLst/>
              <a:ahLst/>
              <a:cxnLst/>
              <a:rect l="l" t="t" r="r" b="b"/>
              <a:pathLst>
                <a:path w="599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98" y="190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03"/>
            <p:cNvSpPr/>
            <p:nvPr/>
          </p:nvSpPr>
          <p:spPr>
            <a:xfrm>
              <a:off x="-4547946" y="-317866"/>
              <a:ext cx="43384" cy="12965"/>
            </a:xfrm>
            <a:custGeom>
              <a:avLst/>
              <a:gdLst/>
              <a:ahLst/>
              <a:cxnLst/>
              <a:rect l="l" t="t" r="r" b="b"/>
              <a:pathLst>
                <a:path w="599" h="179" extrusionOk="0">
                  <a:moveTo>
                    <a:pt x="0" y="1"/>
                  </a:moveTo>
                  <a:lnTo>
                    <a:pt x="0" y="179"/>
                  </a:lnTo>
                  <a:lnTo>
                    <a:pt x="598" y="179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03"/>
            <p:cNvSpPr/>
            <p:nvPr/>
          </p:nvSpPr>
          <p:spPr>
            <a:xfrm>
              <a:off x="-4601108" y="-359657"/>
              <a:ext cx="25132" cy="10719"/>
            </a:xfrm>
            <a:custGeom>
              <a:avLst/>
              <a:gdLst/>
              <a:ahLst/>
              <a:cxnLst/>
              <a:rect l="l" t="t" r="r" b="b"/>
              <a:pathLst>
                <a:path w="347" h="148" extrusionOk="0">
                  <a:moveTo>
                    <a:pt x="0" y="1"/>
                  </a:moveTo>
                  <a:lnTo>
                    <a:pt x="0" y="148"/>
                  </a:lnTo>
                  <a:lnTo>
                    <a:pt x="346" y="14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03"/>
            <p:cNvSpPr/>
            <p:nvPr/>
          </p:nvSpPr>
          <p:spPr>
            <a:xfrm>
              <a:off x="-4546425" y="-171272"/>
              <a:ext cx="49396" cy="12240"/>
            </a:xfrm>
            <a:custGeom>
              <a:avLst/>
              <a:gdLst/>
              <a:ahLst/>
              <a:cxnLst/>
              <a:rect l="l" t="t" r="r" b="b"/>
              <a:pathLst>
                <a:path w="682" h="169" extrusionOk="0">
                  <a:moveTo>
                    <a:pt x="0" y="0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03"/>
            <p:cNvSpPr/>
            <p:nvPr/>
          </p:nvSpPr>
          <p:spPr>
            <a:xfrm>
              <a:off x="-4591257" y="-172793"/>
              <a:ext cx="8474" cy="9923"/>
            </a:xfrm>
            <a:custGeom>
              <a:avLst/>
              <a:gdLst/>
              <a:ahLst/>
              <a:cxnLst/>
              <a:rect l="l" t="t" r="r" b="b"/>
              <a:pathLst>
                <a:path w="117" h="137" extrusionOk="0">
                  <a:moveTo>
                    <a:pt x="64" y="0"/>
                  </a:moveTo>
                  <a:cubicBezTo>
                    <a:pt x="22" y="11"/>
                    <a:pt x="1" y="32"/>
                    <a:pt x="11" y="74"/>
                  </a:cubicBezTo>
                  <a:cubicBezTo>
                    <a:pt x="1" y="105"/>
                    <a:pt x="32" y="137"/>
                    <a:pt x="64" y="137"/>
                  </a:cubicBezTo>
                  <a:cubicBezTo>
                    <a:pt x="95" y="137"/>
                    <a:pt x="116" y="105"/>
                    <a:pt x="116" y="74"/>
                  </a:cubicBezTo>
                  <a:cubicBezTo>
                    <a:pt x="116" y="32"/>
                    <a:pt x="95" y="11"/>
                    <a:pt x="6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03"/>
            <p:cNvSpPr/>
            <p:nvPr/>
          </p:nvSpPr>
          <p:spPr>
            <a:xfrm>
              <a:off x="-4678606" y="-360381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1" y="0"/>
                  </a:moveTo>
                  <a:lnTo>
                    <a:pt x="11" y="231"/>
                  </a:lnTo>
                  <a:lnTo>
                    <a:pt x="630" y="23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03"/>
            <p:cNvSpPr/>
            <p:nvPr/>
          </p:nvSpPr>
          <p:spPr>
            <a:xfrm>
              <a:off x="-4471969" y="-300411"/>
              <a:ext cx="34982" cy="22887"/>
            </a:xfrm>
            <a:custGeom>
              <a:avLst/>
              <a:gdLst/>
              <a:ahLst/>
              <a:cxnLst/>
              <a:rect l="l" t="t" r="r" b="b"/>
              <a:pathLst>
                <a:path w="483" h="316" extrusionOk="0">
                  <a:moveTo>
                    <a:pt x="0" y="1"/>
                  </a:moveTo>
                  <a:lnTo>
                    <a:pt x="0" y="294"/>
                  </a:lnTo>
                  <a:lnTo>
                    <a:pt x="482" y="315"/>
                  </a:lnTo>
                  <a:lnTo>
                    <a:pt x="482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03"/>
            <p:cNvSpPr/>
            <p:nvPr/>
          </p:nvSpPr>
          <p:spPr>
            <a:xfrm>
              <a:off x="-4471244" y="-174314"/>
              <a:ext cx="33462" cy="22887"/>
            </a:xfrm>
            <a:custGeom>
              <a:avLst/>
              <a:gdLst/>
              <a:ahLst/>
              <a:cxnLst/>
              <a:rect l="l" t="t" r="r" b="b"/>
              <a:pathLst>
                <a:path w="462" h="316" extrusionOk="0">
                  <a:moveTo>
                    <a:pt x="1" y="0"/>
                  </a:moveTo>
                  <a:lnTo>
                    <a:pt x="11" y="294"/>
                  </a:lnTo>
                  <a:lnTo>
                    <a:pt x="462" y="315"/>
                  </a:lnTo>
                  <a:lnTo>
                    <a:pt x="462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03"/>
            <p:cNvSpPr/>
            <p:nvPr/>
          </p:nvSpPr>
          <p:spPr>
            <a:xfrm>
              <a:off x="-4663396" y="-174314"/>
              <a:ext cx="8402" cy="9923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53" y="0"/>
                  </a:moveTo>
                  <a:cubicBezTo>
                    <a:pt x="21" y="0"/>
                    <a:pt x="0" y="32"/>
                    <a:pt x="0" y="63"/>
                  </a:cubicBezTo>
                  <a:cubicBezTo>
                    <a:pt x="0" y="105"/>
                    <a:pt x="21" y="126"/>
                    <a:pt x="63" y="137"/>
                  </a:cubicBezTo>
                  <a:cubicBezTo>
                    <a:pt x="95" y="126"/>
                    <a:pt x="116" y="95"/>
                    <a:pt x="116" y="63"/>
                  </a:cubicBezTo>
                  <a:cubicBezTo>
                    <a:pt x="116" y="3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03"/>
            <p:cNvSpPr/>
            <p:nvPr/>
          </p:nvSpPr>
          <p:spPr>
            <a:xfrm>
              <a:off x="-4661875" y="-329237"/>
              <a:ext cx="9198" cy="9923"/>
            </a:xfrm>
            <a:custGeom>
              <a:avLst/>
              <a:gdLst/>
              <a:ahLst/>
              <a:cxnLst/>
              <a:rect l="l" t="t" r="r" b="b"/>
              <a:pathLst>
                <a:path w="127" h="137" extrusionOk="0">
                  <a:moveTo>
                    <a:pt x="63" y="0"/>
                  </a:moveTo>
                  <a:cubicBezTo>
                    <a:pt x="32" y="11"/>
                    <a:pt x="0" y="42"/>
                    <a:pt x="11" y="74"/>
                  </a:cubicBezTo>
                  <a:cubicBezTo>
                    <a:pt x="11" y="105"/>
                    <a:pt x="32" y="137"/>
                    <a:pt x="63" y="137"/>
                  </a:cubicBezTo>
                  <a:cubicBezTo>
                    <a:pt x="95" y="137"/>
                    <a:pt x="126" y="105"/>
                    <a:pt x="116" y="74"/>
                  </a:cubicBezTo>
                  <a:cubicBezTo>
                    <a:pt x="116" y="42"/>
                    <a:pt x="95" y="11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03"/>
            <p:cNvSpPr/>
            <p:nvPr/>
          </p:nvSpPr>
          <p:spPr>
            <a:xfrm>
              <a:off x="-3489990" y="-371028"/>
              <a:ext cx="55552" cy="224163"/>
            </a:xfrm>
            <a:custGeom>
              <a:avLst/>
              <a:gdLst/>
              <a:ahLst/>
              <a:cxnLst/>
              <a:rect l="l" t="t" r="r" b="b"/>
              <a:pathLst>
                <a:path w="767" h="3095" extrusionOk="0">
                  <a:moveTo>
                    <a:pt x="158" y="1"/>
                  </a:moveTo>
                  <a:lnTo>
                    <a:pt x="1" y="3094"/>
                  </a:lnTo>
                  <a:lnTo>
                    <a:pt x="735" y="3094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03"/>
            <p:cNvSpPr/>
            <p:nvPr/>
          </p:nvSpPr>
          <p:spPr>
            <a:xfrm>
              <a:off x="-4181098" y="-308740"/>
              <a:ext cx="38821" cy="161875"/>
            </a:xfrm>
            <a:custGeom>
              <a:avLst/>
              <a:gdLst/>
              <a:ahLst/>
              <a:cxnLst/>
              <a:rect l="l" t="t" r="r" b="b"/>
              <a:pathLst>
                <a:path w="536" h="2235" extrusionOk="0">
                  <a:moveTo>
                    <a:pt x="0" y="0"/>
                  </a:moveTo>
                  <a:lnTo>
                    <a:pt x="53" y="2234"/>
                  </a:lnTo>
                  <a:lnTo>
                    <a:pt x="535" y="223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03"/>
            <p:cNvSpPr/>
            <p:nvPr/>
          </p:nvSpPr>
          <p:spPr>
            <a:xfrm>
              <a:off x="-3580380" y="-371028"/>
              <a:ext cx="84378" cy="224163"/>
            </a:xfrm>
            <a:custGeom>
              <a:avLst/>
              <a:gdLst/>
              <a:ahLst/>
              <a:cxnLst/>
              <a:rect l="l" t="t" r="r" b="b"/>
              <a:pathLst>
                <a:path w="1165" h="3095" extrusionOk="0">
                  <a:moveTo>
                    <a:pt x="253" y="1"/>
                  </a:moveTo>
                  <a:lnTo>
                    <a:pt x="1" y="3094"/>
                  </a:lnTo>
                  <a:lnTo>
                    <a:pt x="1123" y="309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03"/>
            <p:cNvSpPr/>
            <p:nvPr/>
          </p:nvSpPr>
          <p:spPr>
            <a:xfrm>
              <a:off x="-3651721" y="-371028"/>
              <a:ext cx="68444" cy="224163"/>
            </a:xfrm>
            <a:custGeom>
              <a:avLst/>
              <a:gdLst/>
              <a:ahLst/>
              <a:cxnLst/>
              <a:rect l="l" t="t" r="r" b="b"/>
              <a:pathLst>
                <a:path w="945" h="3095" extrusionOk="0">
                  <a:moveTo>
                    <a:pt x="0" y="1"/>
                  </a:moveTo>
                  <a:lnTo>
                    <a:pt x="84" y="3094"/>
                  </a:lnTo>
                  <a:lnTo>
                    <a:pt x="944" y="3094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03"/>
            <p:cNvSpPr/>
            <p:nvPr/>
          </p:nvSpPr>
          <p:spPr>
            <a:xfrm>
              <a:off x="-3429222" y="-352776"/>
              <a:ext cx="73731" cy="205911"/>
            </a:xfrm>
            <a:custGeom>
              <a:avLst/>
              <a:gdLst/>
              <a:ahLst/>
              <a:cxnLst/>
              <a:rect l="l" t="t" r="r" b="b"/>
              <a:pathLst>
                <a:path w="1018" h="2843" extrusionOk="0">
                  <a:moveTo>
                    <a:pt x="1018" y="0"/>
                  </a:moveTo>
                  <a:lnTo>
                    <a:pt x="106" y="42"/>
                  </a:lnTo>
                  <a:lnTo>
                    <a:pt x="1" y="2842"/>
                  </a:lnTo>
                  <a:lnTo>
                    <a:pt x="986" y="2842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03"/>
            <p:cNvSpPr/>
            <p:nvPr/>
          </p:nvSpPr>
          <p:spPr>
            <a:xfrm>
              <a:off x="-3486151" y="-371028"/>
              <a:ext cx="51713" cy="158834"/>
            </a:xfrm>
            <a:custGeom>
              <a:avLst/>
              <a:gdLst/>
              <a:ahLst/>
              <a:cxnLst/>
              <a:rect l="l" t="t" r="r" b="b"/>
              <a:pathLst>
                <a:path w="714" h="2193" extrusionOk="0">
                  <a:moveTo>
                    <a:pt x="713" y="1"/>
                  </a:moveTo>
                  <a:lnTo>
                    <a:pt x="105" y="11"/>
                  </a:lnTo>
                  <a:lnTo>
                    <a:pt x="0" y="2192"/>
                  </a:lnTo>
                  <a:cubicBezTo>
                    <a:pt x="231" y="2192"/>
                    <a:pt x="462" y="2182"/>
                    <a:pt x="692" y="2161"/>
                  </a:cubicBezTo>
                  <a:lnTo>
                    <a:pt x="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03"/>
            <p:cNvSpPr/>
            <p:nvPr/>
          </p:nvSpPr>
          <p:spPr>
            <a:xfrm>
              <a:off x="-4181098" y="-308740"/>
              <a:ext cx="38024" cy="82060"/>
            </a:xfrm>
            <a:custGeom>
              <a:avLst/>
              <a:gdLst/>
              <a:ahLst/>
              <a:cxnLst/>
              <a:rect l="l" t="t" r="r" b="b"/>
              <a:pathLst>
                <a:path w="525" h="1133" extrusionOk="0">
                  <a:moveTo>
                    <a:pt x="0" y="0"/>
                  </a:moveTo>
                  <a:lnTo>
                    <a:pt x="21" y="955"/>
                  </a:lnTo>
                  <a:cubicBezTo>
                    <a:pt x="189" y="1028"/>
                    <a:pt x="357" y="1081"/>
                    <a:pt x="525" y="1133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03"/>
            <p:cNvSpPr/>
            <p:nvPr/>
          </p:nvSpPr>
          <p:spPr>
            <a:xfrm>
              <a:off x="-3575020" y="-371028"/>
              <a:ext cx="79018" cy="158834"/>
            </a:xfrm>
            <a:custGeom>
              <a:avLst/>
              <a:gdLst/>
              <a:ahLst/>
              <a:cxnLst/>
              <a:rect l="l" t="t" r="r" b="b"/>
              <a:pathLst>
                <a:path w="1091" h="2193" extrusionOk="0">
                  <a:moveTo>
                    <a:pt x="179" y="1"/>
                  </a:moveTo>
                  <a:lnTo>
                    <a:pt x="0" y="2150"/>
                  </a:lnTo>
                  <a:cubicBezTo>
                    <a:pt x="315" y="2171"/>
                    <a:pt x="651" y="2192"/>
                    <a:pt x="986" y="2192"/>
                  </a:cubicBezTo>
                  <a:lnTo>
                    <a:pt x="1060" y="2192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03"/>
            <p:cNvSpPr/>
            <p:nvPr/>
          </p:nvSpPr>
          <p:spPr>
            <a:xfrm>
              <a:off x="-3651721" y="-371028"/>
              <a:ext cx="67647" cy="154995"/>
            </a:xfrm>
            <a:custGeom>
              <a:avLst/>
              <a:gdLst/>
              <a:ahLst/>
              <a:cxnLst/>
              <a:rect l="l" t="t" r="r" b="b"/>
              <a:pathLst>
                <a:path w="934" h="2140" extrusionOk="0">
                  <a:moveTo>
                    <a:pt x="0" y="1"/>
                  </a:moveTo>
                  <a:lnTo>
                    <a:pt x="53" y="2014"/>
                  </a:lnTo>
                  <a:cubicBezTo>
                    <a:pt x="325" y="2066"/>
                    <a:pt x="619" y="2108"/>
                    <a:pt x="934" y="2140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03"/>
            <p:cNvSpPr/>
            <p:nvPr/>
          </p:nvSpPr>
          <p:spPr>
            <a:xfrm>
              <a:off x="-3426180" y="-352776"/>
              <a:ext cx="70689" cy="136743"/>
            </a:xfrm>
            <a:custGeom>
              <a:avLst/>
              <a:gdLst/>
              <a:ahLst/>
              <a:cxnLst/>
              <a:rect l="l" t="t" r="r" b="b"/>
              <a:pathLst>
                <a:path w="976" h="1888" extrusionOk="0">
                  <a:moveTo>
                    <a:pt x="976" y="0"/>
                  </a:moveTo>
                  <a:lnTo>
                    <a:pt x="64" y="42"/>
                  </a:lnTo>
                  <a:lnTo>
                    <a:pt x="1" y="1888"/>
                  </a:lnTo>
                  <a:cubicBezTo>
                    <a:pt x="336" y="1867"/>
                    <a:pt x="651" y="1825"/>
                    <a:pt x="955" y="1772"/>
                  </a:cubicBezTo>
                  <a:lnTo>
                    <a:pt x="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03"/>
            <p:cNvSpPr/>
            <p:nvPr/>
          </p:nvSpPr>
          <p:spPr>
            <a:xfrm>
              <a:off x="-3413288" y="-340681"/>
              <a:ext cx="47223" cy="13761"/>
            </a:xfrm>
            <a:custGeom>
              <a:avLst/>
              <a:gdLst/>
              <a:ahLst/>
              <a:cxnLst/>
              <a:rect l="l" t="t" r="r" b="b"/>
              <a:pathLst>
                <a:path w="652" h="190" extrusionOk="0">
                  <a:moveTo>
                    <a:pt x="11" y="1"/>
                  </a:moveTo>
                  <a:lnTo>
                    <a:pt x="1" y="190"/>
                  </a:lnTo>
                  <a:lnTo>
                    <a:pt x="651" y="19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03"/>
            <p:cNvSpPr/>
            <p:nvPr/>
          </p:nvSpPr>
          <p:spPr>
            <a:xfrm>
              <a:off x="-3414013" y="-317866"/>
              <a:ext cx="47150" cy="12965"/>
            </a:xfrm>
            <a:custGeom>
              <a:avLst/>
              <a:gdLst/>
              <a:ahLst/>
              <a:cxnLst/>
              <a:rect l="l" t="t" r="r" b="b"/>
              <a:pathLst>
                <a:path w="651" h="179" extrusionOk="0">
                  <a:moveTo>
                    <a:pt x="11" y="1"/>
                  </a:moveTo>
                  <a:lnTo>
                    <a:pt x="0" y="179"/>
                  </a:lnTo>
                  <a:lnTo>
                    <a:pt x="651" y="17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03"/>
            <p:cNvSpPr/>
            <p:nvPr/>
          </p:nvSpPr>
          <p:spPr>
            <a:xfrm>
              <a:off x="-3469492" y="-359657"/>
              <a:ext cx="27450" cy="10719"/>
            </a:xfrm>
            <a:custGeom>
              <a:avLst/>
              <a:gdLst/>
              <a:ahLst/>
              <a:cxnLst/>
              <a:rect l="l" t="t" r="r" b="b"/>
              <a:pathLst>
                <a:path w="37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379" y="148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03"/>
            <p:cNvSpPr/>
            <p:nvPr/>
          </p:nvSpPr>
          <p:spPr>
            <a:xfrm>
              <a:off x="-3417055" y="-171272"/>
              <a:ext cx="52510" cy="12240"/>
            </a:xfrm>
            <a:custGeom>
              <a:avLst/>
              <a:gdLst/>
              <a:ahLst/>
              <a:cxnLst/>
              <a:rect l="l" t="t" r="r" b="b"/>
              <a:pathLst>
                <a:path w="725" h="169" extrusionOk="0">
                  <a:moveTo>
                    <a:pt x="1" y="0"/>
                  </a:moveTo>
                  <a:lnTo>
                    <a:pt x="1" y="168"/>
                  </a:lnTo>
                  <a:lnTo>
                    <a:pt x="724" y="168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03"/>
            <p:cNvSpPr/>
            <p:nvPr/>
          </p:nvSpPr>
          <p:spPr>
            <a:xfrm>
              <a:off x="-3464929" y="-169678"/>
              <a:ext cx="9343" cy="6808"/>
            </a:xfrm>
            <a:custGeom>
              <a:avLst/>
              <a:gdLst/>
              <a:ahLst/>
              <a:cxnLst/>
              <a:rect l="l" t="t" r="r" b="b"/>
              <a:pathLst>
                <a:path w="129" h="94" extrusionOk="0">
                  <a:moveTo>
                    <a:pt x="24" y="1"/>
                  </a:moveTo>
                  <a:cubicBezTo>
                    <a:pt x="12" y="1"/>
                    <a:pt x="3" y="9"/>
                    <a:pt x="1" y="31"/>
                  </a:cubicBezTo>
                  <a:cubicBezTo>
                    <a:pt x="1" y="62"/>
                    <a:pt x="22" y="94"/>
                    <a:pt x="64" y="94"/>
                  </a:cubicBezTo>
                  <a:cubicBezTo>
                    <a:pt x="128" y="94"/>
                    <a:pt x="63" y="1"/>
                    <a:pt x="2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03"/>
            <p:cNvSpPr/>
            <p:nvPr/>
          </p:nvSpPr>
          <p:spPr>
            <a:xfrm>
              <a:off x="-3552278" y="-360381"/>
              <a:ext cx="49468" cy="16803"/>
            </a:xfrm>
            <a:custGeom>
              <a:avLst/>
              <a:gdLst/>
              <a:ahLst/>
              <a:cxnLst/>
              <a:rect l="l" t="t" r="r" b="b"/>
              <a:pathLst>
                <a:path w="683" h="232" extrusionOk="0">
                  <a:moveTo>
                    <a:pt x="11" y="0"/>
                  </a:moveTo>
                  <a:lnTo>
                    <a:pt x="1" y="231"/>
                  </a:lnTo>
                  <a:lnTo>
                    <a:pt x="672" y="23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03"/>
            <p:cNvSpPr/>
            <p:nvPr/>
          </p:nvSpPr>
          <p:spPr>
            <a:xfrm>
              <a:off x="-3635063" y="-183440"/>
              <a:ext cx="40342" cy="24408"/>
            </a:xfrm>
            <a:custGeom>
              <a:avLst/>
              <a:gdLst/>
              <a:ahLst/>
              <a:cxnLst/>
              <a:rect l="l" t="t" r="r" b="b"/>
              <a:pathLst>
                <a:path w="557" h="337" extrusionOk="0">
                  <a:moveTo>
                    <a:pt x="1" y="1"/>
                  </a:moveTo>
                  <a:lnTo>
                    <a:pt x="1" y="336"/>
                  </a:lnTo>
                  <a:lnTo>
                    <a:pt x="557" y="336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03"/>
            <p:cNvSpPr/>
            <p:nvPr/>
          </p:nvSpPr>
          <p:spPr>
            <a:xfrm>
              <a:off x="-4176535" y="-300411"/>
              <a:ext cx="24336" cy="22887"/>
            </a:xfrm>
            <a:custGeom>
              <a:avLst/>
              <a:gdLst/>
              <a:ahLst/>
              <a:cxnLst/>
              <a:rect l="l" t="t" r="r" b="b"/>
              <a:pathLst>
                <a:path w="336" h="316" extrusionOk="0">
                  <a:moveTo>
                    <a:pt x="336" y="1"/>
                  </a:moveTo>
                  <a:lnTo>
                    <a:pt x="0" y="32"/>
                  </a:lnTo>
                  <a:lnTo>
                    <a:pt x="0" y="315"/>
                  </a:lnTo>
                  <a:lnTo>
                    <a:pt x="336" y="294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03"/>
            <p:cNvSpPr/>
            <p:nvPr/>
          </p:nvSpPr>
          <p:spPr>
            <a:xfrm>
              <a:off x="-4173493" y="-174314"/>
              <a:ext cx="23611" cy="22887"/>
            </a:xfrm>
            <a:custGeom>
              <a:avLst/>
              <a:gdLst/>
              <a:ahLst/>
              <a:cxnLst/>
              <a:rect l="l" t="t" r="r" b="b"/>
              <a:pathLst>
                <a:path w="326" h="316" extrusionOk="0">
                  <a:moveTo>
                    <a:pt x="325" y="0"/>
                  </a:moveTo>
                  <a:lnTo>
                    <a:pt x="0" y="32"/>
                  </a:lnTo>
                  <a:lnTo>
                    <a:pt x="11" y="315"/>
                  </a:lnTo>
                  <a:lnTo>
                    <a:pt x="325" y="29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03"/>
            <p:cNvSpPr/>
            <p:nvPr/>
          </p:nvSpPr>
          <p:spPr>
            <a:xfrm>
              <a:off x="-3646434" y="-360381"/>
              <a:ext cx="47947" cy="16006"/>
            </a:xfrm>
            <a:custGeom>
              <a:avLst/>
              <a:gdLst/>
              <a:ahLst/>
              <a:cxnLst/>
              <a:rect l="l" t="t" r="r" b="b"/>
              <a:pathLst>
                <a:path w="662" h="221" extrusionOk="0">
                  <a:moveTo>
                    <a:pt x="1" y="0"/>
                  </a:moveTo>
                  <a:lnTo>
                    <a:pt x="1" y="221"/>
                  </a:lnTo>
                  <a:lnTo>
                    <a:pt x="661" y="22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03"/>
            <p:cNvSpPr/>
            <p:nvPr/>
          </p:nvSpPr>
          <p:spPr>
            <a:xfrm>
              <a:off x="-3542355" y="-171561"/>
              <a:ext cx="9416" cy="7170"/>
            </a:xfrm>
            <a:custGeom>
              <a:avLst/>
              <a:gdLst/>
              <a:ahLst/>
              <a:cxnLst/>
              <a:rect l="l" t="t" r="r" b="b"/>
              <a:pathLst>
                <a:path w="130" h="99" extrusionOk="0">
                  <a:moveTo>
                    <a:pt x="20" y="1"/>
                  </a:moveTo>
                  <a:cubicBezTo>
                    <a:pt x="10" y="1"/>
                    <a:pt x="3" y="8"/>
                    <a:pt x="0" y="25"/>
                  </a:cubicBezTo>
                  <a:cubicBezTo>
                    <a:pt x="0" y="67"/>
                    <a:pt x="21" y="99"/>
                    <a:pt x="63" y="99"/>
                  </a:cubicBezTo>
                  <a:cubicBezTo>
                    <a:pt x="129" y="99"/>
                    <a:pt x="58" y="1"/>
                    <a:pt x="20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03"/>
            <p:cNvSpPr/>
            <p:nvPr/>
          </p:nvSpPr>
          <p:spPr>
            <a:xfrm>
              <a:off x="-3534750" y="-326123"/>
              <a:ext cx="9271" cy="6808"/>
            </a:xfrm>
            <a:custGeom>
              <a:avLst/>
              <a:gdLst/>
              <a:ahLst/>
              <a:cxnLst/>
              <a:rect l="l" t="t" r="r" b="b"/>
              <a:pathLst>
                <a:path w="128" h="94" extrusionOk="0">
                  <a:moveTo>
                    <a:pt x="23" y="1"/>
                  </a:moveTo>
                  <a:cubicBezTo>
                    <a:pt x="12" y="1"/>
                    <a:pt x="3" y="9"/>
                    <a:pt x="0" y="31"/>
                  </a:cubicBezTo>
                  <a:cubicBezTo>
                    <a:pt x="0" y="62"/>
                    <a:pt x="32" y="94"/>
                    <a:pt x="63" y="94"/>
                  </a:cubicBezTo>
                  <a:cubicBezTo>
                    <a:pt x="128" y="94"/>
                    <a:pt x="62" y="1"/>
                    <a:pt x="2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03"/>
            <p:cNvSpPr/>
            <p:nvPr/>
          </p:nvSpPr>
          <p:spPr>
            <a:xfrm>
              <a:off x="-3619056" y="-206979"/>
              <a:ext cx="9923" cy="11444"/>
            </a:xfrm>
            <a:custGeom>
              <a:avLst/>
              <a:gdLst/>
              <a:ahLst/>
              <a:cxnLst/>
              <a:rect l="l" t="t" r="r" b="b"/>
              <a:pathLst>
                <a:path w="137" h="158" extrusionOk="0">
                  <a:moveTo>
                    <a:pt x="63" y="1"/>
                  </a:moveTo>
                  <a:cubicBezTo>
                    <a:pt x="32" y="1"/>
                    <a:pt x="0" y="43"/>
                    <a:pt x="0" y="84"/>
                  </a:cubicBezTo>
                  <a:cubicBezTo>
                    <a:pt x="0" y="116"/>
                    <a:pt x="21" y="158"/>
                    <a:pt x="63" y="158"/>
                  </a:cubicBezTo>
                  <a:cubicBezTo>
                    <a:pt x="105" y="158"/>
                    <a:pt x="137" y="116"/>
                    <a:pt x="126" y="84"/>
                  </a:cubicBezTo>
                  <a:cubicBezTo>
                    <a:pt x="137" y="43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03"/>
            <p:cNvSpPr/>
            <p:nvPr/>
          </p:nvSpPr>
          <p:spPr>
            <a:xfrm>
              <a:off x="-3627458" y="-328513"/>
              <a:ext cx="9995" cy="12240"/>
            </a:xfrm>
            <a:custGeom>
              <a:avLst/>
              <a:gdLst/>
              <a:ahLst/>
              <a:cxnLst/>
              <a:rect l="l" t="t" r="r" b="b"/>
              <a:pathLst>
                <a:path w="138" h="169" extrusionOk="0">
                  <a:moveTo>
                    <a:pt x="74" y="1"/>
                  </a:moveTo>
                  <a:cubicBezTo>
                    <a:pt x="32" y="1"/>
                    <a:pt x="1" y="43"/>
                    <a:pt x="1" y="85"/>
                  </a:cubicBezTo>
                  <a:cubicBezTo>
                    <a:pt x="1" y="127"/>
                    <a:pt x="32" y="169"/>
                    <a:pt x="74" y="169"/>
                  </a:cubicBezTo>
                  <a:cubicBezTo>
                    <a:pt x="106" y="169"/>
                    <a:pt x="137" y="127"/>
                    <a:pt x="137" y="85"/>
                  </a:cubicBezTo>
                  <a:cubicBezTo>
                    <a:pt x="137" y="43"/>
                    <a:pt x="106" y="1"/>
                    <a:pt x="7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03"/>
            <p:cNvSpPr/>
            <p:nvPr/>
          </p:nvSpPr>
          <p:spPr>
            <a:xfrm>
              <a:off x="-4294303" y="-635318"/>
              <a:ext cx="78294" cy="199827"/>
            </a:xfrm>
            <a:custGeom>
              <a:avLst/>
              <a:gdLst/>
              <a:ahLst/>
              <a:cxnLst/>
              <a:rect l="l" t="t" r="r" b="b"/>
              <a:pathLst>
                <a:path w="1081" h="2759" extrusionOk="0">
                  <a:moveTo>
                    <a:pt x="578" y="0"/>
                  </a:moveTo>
                  <a:lnTo>
                    <a:pt x="1" y="2632"/>
                  </a:lnTo>
                  <a:lnTo>
                    <a:pt x="536" y="2758"/>
                  </a:lnTo>
                  <a:lnTo>
                    <a:pt x="1081" y="84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03"/>
            <p:cNvSpPr/>
            <p:nvPr/>
          </p:nvSpPr>
          <p:spPr>
            <a:xfrm>
              <a:off x="-4279093" y="-635318"/>
              <a:ext cx="63084" cy="122330"/>
            </a:xfrm>
            <a:custGeom>
              <a:avLst/>
              <a:gdLst/>
              <a:ahLst/>
              <a:cxnLst/>
              <a:rect l="l" t="t" r="r" b="b"/>
              <a:pathLst>
                <a:path w="871" h="1689" extrusionOk="0">
                  <a:moveTo>
                    <a:pt x="368" y="0"/>
                  </a:moveTo>
                  <a:lnTo>
                    <a:pt x="1" y="1689"/>
                  </a:lnTo>
                  <a:cubicBezTo>
                    <a:pt x="189" y="1657"/>
                    <a:pt x="389" y="1615"/>
                    <a:pt x="577" y="1552"/>
                  </a:cubicBezTo>
                  <a:lnTo>
                    <a:pt x="871" y="84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03"/>
            <p:cNvSpPr/>
            <p:nvPr/>
          </p:nvSpPr>
          <p:spPr>
            <a:xfrm>
              <a:off x="-4253236" y="-621701"/>
              <a:ext cx="25857" cy="27450"/>
            </a:xfrm>
            <a:custGeom>
              <a:avLst/>
              <a:gdLst/>
              <a:ahLst/>
              <a:cxnLst/>
              <a:rect l="l" t="t" r="r" b="b"/>
              <a:pathLst>
                <a:path w="357" h="379" extrusionOk="0">
                  <a:moveTo>
                    <a:pt x="74" y="1"/>
                  </a:moveTo>
                  <a:lnTo>
                    <a:pt x="0" y="358"/>
                  </a:lnTo>
                  <a:lnTo>
                    <a:pt x="283" y="379"/>
                  </a:lnTo>
                  <a:lnTo>
                    <a:pt x="357" y="1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03"/>
            <p:cNvSpPr/>
            <p:nvPr/>
          </p:nvSpPr>
          <p:spPr>
            <a:xfrm>
              <a:off x="-4284380" y="-469748"/>
              <a:ext cx="24336" cy="25857"/>
            </a:xfrm>
            <a:custGeom>
              <a:avLst/>
              <a:gdLst/>
              <a:ahLst/>
              <a:cxnLst/>
              <a:rect l="l" t="t" r="r" b="b"/>
              <a:pathLst>
                <a:path w="336" h="357" extrusionOk="0">
                  <a:moveTo>
                    <a:pt x="53" y="0"/>
                  </a:moveTo>
                  <a:lnTo>
                    <a:pt x="0" y="273"/>
                  </a:lnTo>
                  <a:lnTo>
                    <a:pt x="273" y="357"/>
                  </a:lnTo>
                  <a:lnTo>
                    <a:pt x="336" y="8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03"/>
            <p:cNvSpPr/>
            <p:nvPr/>
          </p:nvSpPr>
          <p:spPr>
            <a:xfrm>
              <a:off x="-4250194" y="-588240"/>
              <a:ext cx="6881" cy="19845"/>
            </a:xfrm>
            <a:custGeom>
              <a:avLst/>
              <a:gdLst/>
              <a:ahLst/>
              <a:cxnLst/>
              <a:rect l="l" t="t" r="r" b="b"/>
              <a:pathLst>
                <a:path w="95" h="274" extrusionOk="0">
                  <a:moveTo>
                    <a:pt x="52" y="0"/>
                  </a:moveTo>
                  <a:lnTo>
                    <a:pt x="0" y="273"/>
                  </a:lnTo>
                  <a:lnTo>
                    <a:pt x="42" y="273"/>
                  </a:lnTo>
                  <a:lnTo>
                    <a:pt x="94" y="1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03"/>
            <p:cNvSpPr/>
            <p:nvPr/>
          </p:nvSpPr>
          <p:spPr>
            <a:xfrm>
              <a:off x="-5101658" y="-641402"/>
              <a:ext cx="81336" cy="204390"/>
            </a:xfrm>
            <a:custGeom>
              <a:avLst/>
              <a:gdLst/>
              <a:ahLst/>
              <a:cxnLst/>
              <a:rect l="l" t="t" r="r" b="b"/>
              <a:pathLst>
                <a:path w="1123" h="2822" extrusionOk="0">
                  <a:moveTo>
                    <a:pt x="1" y="0"/>
                  </a:moveTo>
                  <a:lnTo>
                    <a:pt x="43" y="2821"/>
                  </a:lnTo>
                  <a:lnTo>
                    <a:pt x="1123" y="282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03"/>
            <p:cNvSpPr/>
            <p:nvPr/>
          </p:nvSpPr>
          <p:spPr>
            <a:xfrm>
              <a:off x="-4688456" y="-641402"/>
              <a:ext cx="53234" cy="204390"/>
            </a:xfrm>
            <a:custGeom>
              <a:avLst/>
              <a:gdLst/>
              <a:ahLst/>
              <a:cxnLst/>
              <a:rect l="l" t="t" r="r" b="b"/>
              <a:pathLst>
                <a:path w="735" h="2822" extrusionOk="0">
                  <a:moveTo>
                    <a:pt x="0" y="0"/>
                  </a:moveTo>
                  <a:lnTo>
                    <a:pt x="21" y="2821"/>
                  </a:lnTo>
                  <a:lnTo>
                    <a:pt x="734" y="2821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03"/>
            <p:cNvSpPr/>
            <p:nvPr/>
          </p:nvSpPr>
          <p:spPr>
            <a:xfrm>
              <a:off x="-5011992" y="-641402"/>
              <a:ext cx="70689" cy="204390"/>
            </a:xfrm>
            <a:custGeom>
              <a:avLst/>
              <a:gdLst/>
              <a:ahLst/>
              <a:cxnLst/>
              <a:rect l="l" t="t" r="r" b="b"/>
              <a:pathLst>
                <a:path w="976" h="2822" extrusionOk="0">
                  <a:moveTo>
                    <a:pt x="32" y="0"/>
                  </a:moveTo>
                  <a:lnTo>
                    <a:pt x="0" y="2821"/>
                  </a:lnTo>
                  <a:lnTo>
                    <a:pt x="892" y="2821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03"/>
            <p:cNvSpPr/>
            <p:nvPr/>
          </p:nvSpPr>
          <p:spPr>
            <a:xfrm>
              <a:off x="-4819840" y="-585198"/>
              <a:ext cx="50917" cy="148187"/>
            </a:xfrm>
            <a:custGeom>
              <a:avLst/>
              <a:gdLst/>
              <a:ahLst/>
              <a:cxnLst/>
              <a:rect l="l" t="t" r="r" b="b"/>
              <a:pathLst>
                <a:path w="703" h="2046" extrusionOk="0">
                  <a:moveTo>
                    <a:pt x="42" y="0"/>
                  </a:moveTo>
                  <a:lnTo>
                    <a:pt x="0" y="2045"/>
                  </a:lnTo>
                  <a:lnTo>
                    <a:pt x="703" y="2045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03"/>
            <p:cNvSpPr/>
            <p:nvPr/>
          </p:nvSpPr>
          <p:spPr>
            <a:xfrm>
              <a:off x="-4869236" y="-641402"/>
              <a:ext cx="41863" cy="204390"/>
            </a:xfrm>
            <a:custGeom>
              <a:avLst/>
              <a:gdLst/>
              <a:ahLst/>
              <a:cxnLst/>
              <a:rect l="l" t="t" r="r" b="b"/>
              <a:pathLst>
                <a:path w="578" h="2822" extrusionOk="0">
                  <a:moveTo>
                    <a:pt x="1" y="0"/>
                  </a:moveTo>
                  <a:lnTo>
                    <a:pt x="64" y="2821"/>
                  </a:lnTo>
                  <a:lnTo>
                    <a:pt x="577" y="2821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03"/>
            <p:cNvSpPr/>
            <p:nvPr/>
          </p:nvSpPr>
          <p:spPr>
            <a:xfrm>
              <a:off x="-4940650" y="-621701"/>
              <a:ext cx="68444" cy="184690"/>
            </a:xfrm>
            <a:custGeom>
              <a:avLst/>
              <a:gdLst/>
              <a:ahLst/>
              <a:cxnLst/>
              <a:rect l="l" t="t" r="r" b="b"/>
              <a:pathLst>
                <a:path w="945" h="2550" extrusionOk="0">
                  <a:moveTo>
                    <a:pt x="74" y="1"/>
                  </a:moveTo>
                  <a:lnTo>
                    <a:pt x="1" y="2549"/>
                  </a:lnTo>
                  <a:lnTo>
                    <a:pt x="945" y="2549"/>
                  </a:lnTo>
                  <a:lnTo>
                    <a:pt x="861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03"/>
            <p:cNvSpPr/>
            <p:nvPr/>
          </p:nvSpPr>
          <p:spPr>
            <a:xfrm>
              <a:off x="-4764433" y="-624671"/>
              <a:ext cx="70762" cy="187660"/>
            </a:xfrm>
            <a:custGeom>
              <a:avLst/>
              <a:gdLst/>
              <a:ahLst/>
              <a:cxnLst/>
              <a:rect l="l" t="t" r="r" b="b"/>
              <a:pathLst>
                <a:path w="977" h="2591" extrusionOk="0">
                  <a:moveTo>
                    <a:pt x="1" y="0"/>
                  </a:moveTo>
                  <a:lnTo>
                    <a:pt x="22" y="2590"/>
                  </a:lnTo>
                  <a:lnTo>
                    <a:pt x="976" y="2590"/>
                  </a:lnTo>
                  <a:lnTo>
                    <a:pt x="871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03"/>
            <p:cNvSpPr/>
            <p:nvPr/>
          </p:nvSpPr>
          <p:spPr>
            <a:xfrm>
              <a:off x="-5100137" y="-551012"/>
              <a:ext cx="79815" cy="114001"/>
            </a:xfrm>
            <a:custGeom>
              <a:avLst/>
              <a:gdLst/>
              <a:ahLst/>
              <a:cxnLst/>
              <a:rect l="l" t="t" r="r" b="b"/>
              <a:pathLst>
                <a:path w="1102" h="1574" extrusionOk="0">
                  <a:moveTo>
                    <a:pt x="966" y="0"/>
                  </a:moveTo>
                  <a:cubicBezTo>
                    <a:pt x="641" y="63"/>
                    <a:pt x="315" y="158"/>
                    <a:pt x="1" y="283"/>
                  </a:cubicBezTo>
                  <a:lnTo>
                    <a:pt x="11" y="1573"/>
                  </a:lnTo>
                  <a:lnTo>
                    <a:pt x="1102" y="157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03"/>
            <p:cNvSpPr/>
            <p:nvPr/>
          </p:nvSpPr>
          <p:spPr>
            <a:xfrm>
              <a:off x="-4687732" y="-511538"/>
              <a:ext cx="52510" cy="74528"/>
            </a:xfrm>
            <a:custGeom>
              <a:avLst/>
              <a:gdLst/>
              <a:ahLst/>
              <a:cxnLst/>
              <a:rect l="l" t="t" r="r" b="b"/>
              <a:pathLst>
                <a:path w="725" h="1029" extrusionOk="0">
                  <a:moveTo>
                    <a:pt x="1" y="1"/>
                  </a:moveTo>
                  <a:lnTo>
                    <a:pt x="11" y="1028"/>
                  </a:lnTo>
                  <a:lnTo>
                    <a:pt x="724" y="1028"/>
                  </a:lnTo>
                  <a:lnTo>
                    <a:pt x="693" y="378"/>
                  </a:lnTo>
                  <a:cubicBezTo>
                    <a:pt x="473" y="242"/>
                    <a:pt x="242" y="116"/>
                    <a:pt x="1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03"/>
            <p:cNvSpPr/>
            <p:nvPr/>
          </p:nvSpPr>
          <p:spPr>
            <a:xfrm>
              <a:off x="-5011992" y="-560138"/>
              <a:ext cx="68444" cy="123127"/>
            </a:xfrm>
            <a:custGeom>
              <a:avLst/>
              <a:gdLst/>
              <a:ahLst/>
              <a:cxnLst/>
              <a:rect l="l" t="t" r="r" b="b"/>
              <a:pathLst>
                <a:path w="945" h="1700" extrusionOk="0">
                  <a:moveTo>
                    <a:pt x="944" y="0"/>
                  </a:moveTo>
                  <a:lnTo>
                    <a:pt x="944" y="0"/>
                  </a:lnTo>
                  <a:cubicBezTo>
                    <a:pt x="629" y="11"/>
                    <a:pt x="325" y="32"/>
                    <a:pt x="21" y="84"/>
                  </a:cubicBezTo>
                  <a:lnTo>
                    <a:pt x="0" y="1699"/>
                  </a:lnTo>
                  <a:lnTo>
                    <a:pt x="892" y="1699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03"/>
            <p:cNvSpPr/>
            <p:nvPr/>
          </p:nvSpPr>
          <p:spPr>
            <a:xfrm>
              <a:off x="-4819840" y="-551808"/>
              <a:ext cx="51713" cy="114798"/>
            </a:xfrm>
            <a:custGeom>
              <a:avLst/>
              <a:gdLst/>
              <a:ahLst/>
              <a:cxnLst/>
              <a:rect l="l" t="t" r="r" b="b"/>
              <a:pathLst>
                <a:path w="714" h="1585" extrusionOk="0">
                  <a:moveTo>
                    <a:pt x="32" y="1"/>
                  </a:moveTo>
                  <a:lnTo>
                    <a:pt x="0" y="1584"/>
                  </a:lnTo>
                  <a:lnTo>
                    <a:pt x="713" y="1584"/>
                  </a:lnTo>
                  <a:lnTo>
                    <a:pt x="692" y="148"/>
                  </a:lnTo>
                  <a:cubicBezTo>
                    <a:pt x="472" y="85"/>
                    <a:pt x="262" y="43"/>
                    <a:pt x="32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03"/>
            <p:cNvSpPr/>
            <p:nvPr/>
          </p:nvSpPr>
          <p:spPr>
            <a:xfrm>
              <a:off x="-4866918" y="-558617"/>
              <a:ext cx="39545" cy="121606"/>
            </a:xfrm>
            <a:custGeom>
              <a:avLst/>
              <a:gdLst/>
              <a:ahLst/>
              <a:cxnLst/>
              <a:rect l="l" t="t" r="r" b="b"/>
              <a:pathLst>
                <a:path w="546" h="1679" extrusionOk="0">
                  <a:moveTo>
                    <a:pt x="0" y="0"/>
                  </a:moveTo>
                  <a:lnTo>
                    <a:pt x="32" y="1678"/>
                  </a:lnTo>
                  <a:lnTo>
                    <a:pt x="545" y="1678"/>
                  </a:lnTo>
                  <a:lnTo>
                    <a:pt x="535" y="74"/>
                  </a:lnTo>
                  <a:cubicBezTo>
                    <a:pt x="357" y="42"/>
                    <a:pt x="178" y="21"/>
                    <a:pt x="0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03"/>
            <p:cNvSpPr/>
            <p:nvPr/>
          </p:nvSpPr>
          <p:spPr>
            <a:xfrm>
              <a:off x="-4941374" y="-561224"/>
              <a:ext cx="69168" cy="124213"/>
            </a:xfrm>
            <a:custGeom>
              <a:avLst/>
              <a:gdLst/>
              <a:ahLst/>
              <a:cxnLst/>
              <a:rect l="l" t="t" r="r" b="b"/>
              <a:pathLst>
                <a:path w="955" h="1715" extrusionOk="0">
                  <a:moveTo>
                    <a:pt x="280" y="1"/>
                  </a:moveTo>
                  <a:cubicBezTo>
                    <a:pt x="205" y="1"/>
                    <a:pt x="129" y="2"/>
                    <a:pt x="53" y="5"/>
                  </a:cubicBezTo>
                  <a:lnTo>
                    <a:pt x="0" y="1714"/>
                  </a:lnTo>
                  <a:lnTo>
                    <a:pt x="955" y="1714"/>
                  </a:lnTo>
                  <a:lnTo>
                    <a:pt x="892" y="26"/>
                  </a:lnTo>
                  <a:cubicBezTo>
                    <a:pt x="692" y="11"/>
                    <a:pt x="487" y="1"/>
                    <a:pt x="280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03"/>
            <p:cNvSpPr/>
            <p:nvPr/>
          </p:nvSpPr>
          <p:spPr>
            <a:xfrm>
              <a:off x="-4763636" y="-539641"/>
              <a:ext cx="69965" cy="102630"/>
            </a:xfrm>
            <a:custGeom>
              <a:avLst/>
              <a:gdLst/>
              <a:ahLst/>
              <a:cxnLst/>
              <a:rect l="l" t="t" r="r" b="b"/>
              <a:pathLst>
                <a:path w="966" h="1417" extrusionOk="0">
                  <a:moveTo>
                    <a:pt x="0" y="1"/>
                  </a:moveTo>
                  <a:lnTo>
                    <a:pt x="11" y="1416"/>
                  </a:lnTo>
                  <a:lnTo>
                    <a:pt x="965" y="1416"/>
                  </a:lnTo>
                  <a:lnTo>
                    <a:pt x="923" y="336"/>
                  </a:lnTo>
                  <a:cubicBezTo>
                    <a:pt x="619" y="200"/>
                    <a:pt x="315" y="95"/>
                    <a:pt x="0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03"/>
            <p:cNvSpPr/>
            <p:nvPr/>
          </p:nvSpPr>
          <p:spPr>
            <a:xfrm>
              <a:off x="-5002866" y="-459101"/>
              <a:ext cx="42587" cy="12965"/>
            </a:xfrm>
            <a:custGeom>
              <a:avLst/>
              <a:gdLst/>
              <a:ahLst/>
              <a:cxnLst/>
              <a:rect l="l" t="t" r="r" b="b"/>
              <a:pathLst>
                <a:path w="588" h="179" extrusionOk="0">
                  <a:moveTo>
                    <a:pt x="11" y="0"/>
                  </a:moveTo>
                  <a:lnTo>
                    <a:pt x="0" y="178"/>
                  </a:lnTo>
                  <a:lnTo>
                    <a:pt x="587" y="178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03"/>
            <p:cNvSpPr/>
            <p:nvPr/>
          </p:nvSpPr>
          <p:spPr>
            <a:xfrm>
              <a:off x="-5002142" y="-481915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11" y="0"/>
                  </a:moveTo>
                  <a:lnTo>
                    <a:pt x="1" y="189"/>
                  </a:lnTo>
                  <a:lnTo>
                    <a:pt x="588" y="18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03"/>
            <p:cNvSpPr/>
            <p:nvPr/>
          </p:nvSpPr>
          <p:spPr>
            <a:xfrm>
              <a:off x="-4927686" y="-465185"/>
              <a:ext cx="41066" cy="17527"/>
            </a:xfrm>
            <a:custGeom>
              <a:avLst/>
              <a:gdLst/>
              <a:ahLst/>
              <a:cxnLst/>
              <a:rect l="l" t="t" r="r" b="b"/>
              <a:pathLst>
                <a:path w="567" h="242" extrusionOk="0">
                  <a:moveTo>
                    <a:pt x="11" y="0"/>
                  </a:moveTo>
                  <a:lnTo>
                    <a:pt x="0" y="241"/>
                  </a:lnTo>
                  <a:lnTo>
                    <a:pt x="556" y="241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03"/>
            <p:cNvSpPr/>
            <p:nvPr/>
          </p:nvSpPr>
          <p:spPr>
            <a:xfrm>
              <a:off x="-5005908" y="-633073"/>
              <a:ext cx="47150" cy="12240"/>
            </a:xfrm>
            <a:custGeom>
              <a:avLst/>
              <a:gdLst/>
              <a:ahLst/>
              <a:cxnLst/>
              <a:rect l="l" t="t" r="r" b="b"/>
              <a:pathLst>
                <a:path w="651" h="169" extrusionOk="0">
                  <a:moveTo>
                    <a:pt x="0" y="1"/>
                  </a:moveTo>
                  <a:lnTo>
                    <a:pt x="0" y="168"/>
                  </a:lnTo>
                  <a:lnTo>
                    <a:pt x="650" y="168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03"/>
            <p:cNvSpPr/>
            <p:nvPr/>
          </p:nvSpPr>
          <p:spPr>
            <a:xfrm>
              <a:off x="-4850912" y="-628510"/>
              <a:ext cx="8329" cy="6446"/>
            </a:xfrm>
            <a:custGeom>
              <a:avLst/>
              <a:gdLst/>
              <a:ahLst/>
              <a:cxnLst/>
              <a:rect l="l" t="t" r="r" b="b"/>
              <a:pathLst>
                <a:path w="115" h="89" extrusionOk="0">
                  <a:moveTo>
                    <a:pt x="55" y="0"/>
                  </a:moveTo>
                  <a:cubicBezTo>
                    <a:pt x="1" y="0"/>
                    <a:pt x="55" y="88"/>
                    <a:pt x="91" y="88"/>
                  </a:cubicBezTo>
                  <a:cubicBezTo>
                    <a:pt x="102" y="88"/>
                    <a:pt x="110" y="81"/>
                    <a:pt x="115" y="64"/>
                  </a:cubicBezTo>
                  <a:cubicBezTo>
                    <a:pt x="115" y="32"/>
                    <a:pt x="94" y="1"/>
                    <a:pt x="62" y="1"/>
                  </a:cubicBezTo>
                  <a:cubicBezTo>
                    <a:pt x="60" y="0"/>
                    <a:pt x="57" y="0"/>
                    <a:pt x="5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03"/>
            <p:cNvSpPr/>
            <p:nvPr/>
          </p:nvSpPr>
          <p:spPr>
            <a:xfrm>
              <a:off x="-4907985" y="-487203"/>
              <a:ext cx="6953" cy="9923"/>
            </a:xfrm>
            <a:custGeom>
              <a:avLst/>
              <a:gdLst/>
              <a:ahLst/>
              <a:cxnLst/>
              <a:rect l="l" t="t" r="r" b="b"/>
              <a:pathLst>
                <a:path w="96" h="137" extrusionOk="0">
                  <a:moveTo>
                    <a:pt x="43" y="0"/>
                  </a:moveTo>
                  <a:cubicBezTo>
                    <a:pt x="22" y="0"/>
                    <a:pt x="1" y="32"/>
                    <a:pt x="1" y="73"/>
                  </a:cubicBezTo>
                  <a:cubicBezTo>
                    <a:pt x="1" y="105"/>
                    <a:pt x="22" y="136"/>
                    <a:pt x="43" y="136"/>
                  </a:cubicBezTo>
                  <a:cubicBezTo>
                    <a:pt x="74" y="136"/>
                    <a:pt x="95" y="105"/>
                    <a:pt x="95" y="73"/>
                  </a:cubicBezTo>
                  <a:cubicBezTo>
                    <a:pt x="95" y="32"/>
                    <a:pt x="7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03"/>
            <p:cNvSpPr/>
            <p:nvPr/>
          </p:nvSpPr>
          <p:spPr>
            <a:xfrm>
              <a:off x="-4809990" y="-456855"/>
              <a:ext cx="31216" cy="10719"/>
            </a:xfrm>
            <a:custGeom>
              <a:avLst/>
              <a:gdLst/>
              <a:ahLst/>
              <a:cxnLst/>
              <a:rect l="l" t="t" r="r" b="b"/>
              <a:pathLst>
                <a:path w="431" h="148" extrusionOk="0">
                  <a:moveTo>
                    <a:pt x="1" y="1"/>
                  </a:moveTo>
                  <a:lnTo>
                    <a:pt x="1" y="147"/>
                  </a:lnTo>
                  <a:lnTo>
                    <a:pt x="431" y="147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03"/>
            <p:cNvSpPr/>
            <p:nvPr/>
          </p:nvSpPr>
          <p:spPr>
            <a:xfrm>
              <a:off x="-4857865" y="-469023"/>
              <a:ext cx="25205" cy="25929"/>
            </a:xfrm>
            <a:custGeom>
              <a:avLst/>
              <a:gdLst/>
              <a:ahLst/>
              <a:cxnLst/>
              <a:rect l="l" t="t" r="r" b="b"/>
              <a:pathLst>
                <a:path w="348" h="358" extrusionOk="0">
                  <a:moveTo>
                    <a:pt x="347" y="1"/>
                  </a:moveTo>
                  <a:lnTo>
                    <a:pt x="1" y="11"/>
                  </a:lnTo>
                  <a:lnTo>
                    <a:pt x="1" y="357"/>
                  </a:lnTo>
                  <a:lnTo>
                    <a:pt x="347" y="336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03"/>
            <p:cNvSpPr/>
            <p:nvPr/>
          </p:nvSpPr>
          <p:spPr>
            <a:xfrm>
              <a:off x="-4749947" y="-614097"/>
              <a:ext cx="37228" cy="21366"/>
            </a:xfrm>
            <a:custGeom>
              <a:avLst/>
              <a:gdLst/>
              <a:ahLst/>
              <a:cxnLst/>
              <a:rect l="l" t="t" r="r" b="b"/>
              <a:pathLst>
                <a:path w="514" h="295" extrusionOk="0">
                  <a:moveTo>
                    <a:pt x="11" y="1"/>
                  </a:moveTo>
                  <a:lnTo>
                    <a:pt x="0" y="294"/>
                  </a:lnTo>
                  <a:lnTo>
                    <a:pt x="503" y="2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03"/>
            <p:cNvSpPr/>
            <p:nvPr/>
          </p:nvSpPr>
          <p:spPr>
            <a:xfrm>
              <a:off x="-4684690" y="-630755"/>
              <a:ext cx="29695" cy="22815"/>
            </a:xfrm>
            <a:custGeom>
              <a:avLst/>
              <a:gdLst/>
              <a:ahLst/>
              <a:cxnLst/>
              <a:rect l="l" t="t" r="r" b="b"/>
              <a:pathLst>
                <a:path w="410" h="315" extrusionOk="0">
                  <a:moveTo>
                    <a:pt x="11" y="0"/>
                  </a:moveTo>
                  <a:lnTo>
                    <a:pt x="1" y="294"/>
                  </a:lnTo>
                  <a:lnTo>
                    <a:pt x="410" y="315"/>
                  </a:lnTo>
                  <a:lnTo>
                    <a:pt x="410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03"/>
            <p:cNvSpPr/>
            <p:nvPr/>
          </p:nvSpPr>
          <p:spPr>
            <a:xfrm>
              <a:off x="-5084927" y="-471269"/>
              <a:ext cx="36503" cy="22815"/>
            </a:xfrm>
            <a:custGeom>
              <a:avLst/>
              <a:gdLst/>
              <a:ahLst/>
              <a:cxnLst/>
              <a:rect l="l" t="t" r="r" b="b"/>
              <a:pathLst>
                <a:path w="504" h="315" extrusionOk="0">
                  <a:moveTo>
                    <a:pt x="504" y="0"/>
                  </a:moveTo>
                  <a:lnTo>
                    <a:pt x="1" y="32"/>
                  </a:lnTo>
                  <a:lnTo>
                    <a:pt x="1" y="315"/>
                  </a:lnTo>
                  <a:lnTo>
                    <a:pt x="493" y="29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03"/>
            <p:cNvSpPr/>
            <p:nvPr/>
          </p:nvSpPr>
          <p:spPr>
            <a:xfrm>
              <a:off x="-5095574" y="-630031"/>
              <a:ext cx="47150" cy="22090"/>
            </a:xfrm>
            <a:custGeom>
              <a:avLst/>
              <a:gdLst/>
              <a:ahLst/>
              <a:cxnLst/>
              <a:rect l="l" t="t" r="r" b="b"/>
              <a:pathLst>
                <a:path w="651" h="305" extrusionOk="0">
                  <a:moveTo>
                    <a:pt x="651" y="1"/>
                  </a:moveTo>
                  <a:lnTo>
                    <a:pt x="11" y="11"/>
                  </a:lnTo>
                  <a:lnTo>
                    <a:pt x="1" y="305"/>
                  </a:lnTo>
                  <a:lnTo>
                    <a:pt x="640" y="29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03"/>
            <p:cNvSpPr/>
            <p:nvPr/>
          </p:nvSpPr>
          <p:spPr>
            <a:xfrm>
              <a:off x="-4754510" y="-461418"/>
              <a:ext cx="48671" cy="16803"/>
            </a:xfrm>
            <a:custGeom>
              <a:avLst/>
              <a:gdLst/>
              <a:ahLst/>
              <a:cxnLst/>
              <a:rect l="l" t="t" r="r" b="b"/>
              <a:pathLst>
                <a:path w="672" h="232" extrusionOk="0">
                  <a:moveTo>
                    <a:pt x="0" y="1"/>
                  </a:moveTo>
                  <a:lnTo>
                    <a:pt x="11" y="231"/>
                  </a:lnTo>
                  <a:lnTo>
                    <a:pt x="671" y="23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03"/>
            <p:cNvSpPr/>
            <p:nvPr/>
          </p:nvSpPr>
          <p:spPr>
            <a:xfrm>
              <a:off x="-4681648" y="-484957"/>
              <a:ext cx="36576" cy="43384"/>
            </a:xfrm>
            <a:custGeom>
              <a:avLst/>
              <a:gdLst/>
              <a:ahLst/>
              <a:cxnLst/>
              <a:rect l="l" t="t" r="r" b="b"/>
              <a:pathLst>
                <a:path w="505" h="599" extrusionOk="0">
                  <a:moveTo>
                    <a:pt x="1" y="1"/>
                  </a:moveTo>
                  <a:lnTo>
                    <a:pt x="11" y="598"/>
                  </a:lnTo>
                  <a:lnTo>
                    <a:pt x="504" y="59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03"/>
            <p:cNvSpPr/>
            <p:nvPr/>
          </p:nvSpPr>
          <p:spPr>
            <a:xfrm>
              <a:off x="-4847218" y="-494083"/>
              <a:ext cx="3911" cy="19048"/>
            </a:xfrm>
            <a:custGeom>
              <a:avLst/>
              <a:gdLst/>
              <a:ahLst/>
              <a:cxnLst/>
              <a:rect l="l" t="t" r="r" b="b"/>
              <a:pathLst>
                <a:path w="54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3" y="25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03"/>
            <p:cNvSpPr/>
            <p:nvPr/>
          </p:nvSpPr>
          <p:spPr>
            <a:xfrm>
              <a:off x="-4800719" y="-575348"/>
              <a:ext cx="10574" cy="7460"/>
            </a:xfrm>
            <a:custGeom>
              <a:avLst/>
              <a:gdLst/>
              <a:ahLst/>
              <a:cxnLst/>
              <a:rect l="l" t="t" r="r" b="b"/>
              <a:pathLst>
                <a:path w="146" h="103" extrusionOk="0">
                  <a:moveTo>
                    <a:pt x="82" y="1"/>
                  </a:moveTo>
                  <a:cubicBezTo>
                    <a:pt x="1" y="1"/>
                    <a:pt x="85" y="103"/>
                    <a:pt x="126" y="103"/>
                  </a:cubicBezTo>
                  <a:cubicBezTo>
                    <a:pt x="137" y="103"/>
                    <a:pt x="145" y="95"/>
                    <a:pt x="145" y="74"/>
                  </a:cubicBezTo>
                  <a:cubicBezTo>
                    <a:pt x="145" y="32"/>
                    <a:pt x="114" y="1"/>
                    <a:pt x="8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03"/>
            <p:cNvSpPr/>
            <p:nvPr/>
          </p:nvSpPr>
          <p:spPr>
            <a:xfrm>
              <a:off x="-4165888" y="-660378"/>
              <a:ext cx="34982" cy="223366"/>
            </a:xfrm>
            <a:custGeom>
              <a:avLst/>
              <a:gdLst/>
              <a:ahLst/>
              <a:cxnLst/>
              <a:rect l="l" t="t" r="r" b="b"/>
              <a:pathLst>
                <a:path w="483" h="3084" extrusionOk="0">
                  <a:moveTo>
                    <a:pt x="0" y="0"/>
                  </a:moveTo>
                  <a:lnTo>
                    <a:pt x="21" y="3083"/>
                  </a:lnTo>
                  <a:lnTo>
                    <a:pt x="482" y="3083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03"/>
            <p:cNvSpPr/>
            <p:nvPr/>
          </p:nvSpPr>
          <p:spPr>
            <a:xfrm>
              <a:off x="-3740590" y="-623947"/>
              <a:ext cx="52438" cy="186935"/>
            </a:xfrm>
            <a:custGeom>
              <a:avLst/>
              <a:gdLst/>
              <a:ahLst/>
              <a:cxnLst/>
              <a:rect l="l" t="t" r="r" b="b"/>
              <a:pathLst>
                <a:path w="724" h="2581" extrusionOk="0">
                  <a:moveTo>
                    <a:pt x="0" y="1"/>
                  </a:moveTo>
                  <a:lnTo>
                    <a:pt x="32" y="2580"/>
                  </a:lnTo>
                  <a:lnTo>
                    <a:pt x="724" y="258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03"/>
            <p:cNvSpPr/>
            <p:nvPr/>
          </p:nvSpPr>
          <p:spPr>
            <a:xfrm>
              <a:off x="-3685183" y="-623947"/>
              <a:ext cx="45702" cy="186935"/>
            </a:xfrm>
            <a:custGeom>
              <a:avLst/>
              <a:gdLst/>
              <a:ahLst/>
              <a:cxnLst/>
              <a:rect l="l" t="t" r="r" b="b"/>
              <a:pathLst>
                <a:path w="631" h="2581" extrusionOk="0">
                  <a:moveTo>
                    <a:pt x="22" y="1"/>
                  </a:moveTo>
                  <a:lnTo>
                    <a:pt x="1" y="2580"/>
                  </a:lnTo>
                  <a:lnTo>
                    <a:pt x="578" y="258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03"/>
            <p:cNvSpPr/>
            <p:nvPr/>
          </p:nvSpPr>
          <p:spPr>
            <a:xfrm>
              <a:off x="-3740590" y="-623947"/>
              <a:ext cx="49396" cy="132253"/>
            </a:xfrm>
            <a:custGeom>
              <a:avLst/>
              <a:gdLst/>
              <a:ahLst/>
              <a:cxnLst/>
              <a:rect l="l" t="t" r="r" b="b"/>
              <a:pathLst>
                <a:path w="682" h="1826" extrusionOk="0">
                  <a:moveTo>
                    <a:pt x="0" y="1"/>
                  </a:moveTo>
                  <a:lnTo>
                    <a:pt x="21" y="1825"/>
                  </a:lnTo>
                  <a:lnTo>
                    <a:pt x="63" y="1825"/>
                  </a:lnTo>
                  <a:cubicBezTo>
                    <a:pt x="273" y="1825"/>
                    <a:pt x="472" y="1815"/>
                    <a:pt x="682" y="1794"/>
                  </a:cubicBezTo>
                  <a:lnTo>
                    <a:pt x="577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03"/>
            <p:cNvSpPr/>
            <p:nvPr/>
          </p:nvSpPr>
          <p:spPr>
            <a:xfrm>
              <a:off x="-3685183" y="-623947"/>
              <a:ext cx="45702" cy="129211"/>
            </a:xfrm>
            <a:custGeom>
              <a:avLst/>
              <a:gdLst/>
              <a:ahLst/>
              <a:cxnLst/>
              <a:rect l="l" t="t" r="r" b="b"/>
              <a:pathLst>
                <a:path w="631" h="1784" extrusionOk="0">
                  <a:moveTo>
                    <a:pt x="22" y="1"/>
                  </a:moveTo>
                  <a:lnTo>
                    <a:pt x="1" y="1783"/>
                  </a:lnTo>
                  <a:cubicBezTo>
                    <a:pt x="200" y="1762"/>
                    <a:pt x="399" y="1731"/>
                    <a:pt x="599" y="1678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03"/>
            <p:cNvSpPr/>
            <p:nvPr/>
          </p:nvSpPr>
          <p:spPr>
            <a:xfrm>
              <a:off x="-3736027" y="-614821"/>
              <a:ext cx="30420" cy="13761"/>
            </a:xfrm>
            <a:custGeom>
              <a:avLst/>
              <a:gdLst/>
              <a:ahLst/>
              <a:cxnLst/>
              <a:rect l="l" t="t" r="r" b="b"/>
              <a:pathLst>
                <a:path w="42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420" y="189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03"/>
            <p:cNvSpPr/>
            <p:nvPr/>
          </p:nvSpPr>
          <p:spPr>
            <a:xfrm>
              <a:off x="-3677578" y="-467502"/>
              <a:ext cx="26653" cy="20569"/>
            </a:xfrm>
            <a:custGeom>
              <a:avLst/>
              <a:gdLst/>
              <a:ahLst/>
              <a:cxnLst/>
              <a:rect l="l" t="t" r="r" b="b"/>
              <a:pathLst>
                <a:path w="368" h="284" extrusionOk="0">
                  <a:moveTo>
                    <a:pt x="1" y="1"/>
                  </a:moveTo>
                  <a:lnTo>
                    <a:pt x="1" y="284"/>
                  </a:lnTo>
                  <a:lnTo>
                    <a:pt x="368" y="28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03"/>
            <p:cNvSpPr/>
            <p:nvPr/>
          </p:nvSpPr>
          <p:spPr>
            <a:xfrm>
              <a:off x="-3675260" y="-614821"/>
              <a:ext cx="32737" cy="13761"/>
            </a:xfrm>
            <a:custGeom>
              <a:avLst/>
              <a:gdLst/>
              <a:ahLst/>
              <a:cxnLst/>
              <a:rect l="l" t="t" r="r" b="b"/>
              <a:pathLst>
                <a:path w="452" h="190" extrusionOk="0">
                  <a:moveTo>
                    <a:pt x="0" y="0"/>
                  </a:moveTo>
                  <a:lnTo>
                    <a:pt x="0" y="189"/>
                  </a:lnTo>
                  <a:lnTo>
                    <a:pt x="451" y="189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03"/>
            <p:cNvSpPr/>
            <p:nvPr/>
          </p:nvSpPr>
          <p:spPr>
            <a:xfrm>
              <a:off x="-3717051" y="-459897"/>
              <a:ext cx="5360" cy="8402"/>
            </a:xfrm>
            <a:custGeom>
              <a:avLst/>
              <a:gdLst/>
              <a:ahLst/>
              <a:cxnLst/>
              <a:rect l="l" t="t" r="r" b="b"/>
              <a:pathLst>
                <a:path w="74" h="116" extrusionOk="0">
                  <a:moveTo>
                    <a:pt x="42" y="1"/>
                  </a:moveTo>
                  <a:cubicBezTo>
                    <a:pt x="21" y="1"/>
                    <a:pt x="0" y="22"/>
                    <a:pt x="0" y="53"/>
                  </a:cubicBezTo>
                  <a:cubicBezTo>
                    <a:pt x="0" y="84"/>
                    <a:pt x="21" y="116"/>
                    <a:pt x="42" y="116"/>
                  </a:cubicBezTo>
                  <a:cubicBezTo>
                    <a:pt x="63" y="116"/>
                    <a:pt x="74" y="84"/>
                    <a:pt x="74" y="53"/>
                  </a:cubicBezTo>
                  <a:cubicBezTo>
                    <a:pt x="7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03"/>
            <p:cNvSpPr/>
            <p:nvPr/>
          </p:nvSpPr>
          <p:spPr>
            <a:xfrm>
              <a:off x="-3721614" y="-589036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32" y="1"/>
                  </a:moveTo>
                  <a:cubicBezTo>
                    <a:pt x="22" y="1"/>
                    <a:pt x="1" y="32"/>
                    <a:pt x="1" y="64"/>
                  </a:cubicBezTo>
                  <a:cubicBezTo>
                    <a:pt x="1" y="85"/>
                    <a:pt x="11" y="116"/>
                    <a:pt x="32" y="116"/>
                  </a:cubicBezTo>
                  <a:cubicBezTo>
                    <a:pt x="53" y="116"/>
                    <a:pt x="74" y="95"/>
                    <a:pt x="74" y="64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03"/>
            <p:cNvSpPr/>
            <p:nvPr/>
          </p:nvSpPr>
          <p:spPr>
            <a:xfrm>
              <a:off x="-3667655" y="-487203"/>
              <a:ext cx="6084" cy="9923"/>
            </a:xfrm>
            <a:custGeom>
              <a:avLst/>
              <a:gdLst/>
              <a:ahLst/>
              <a:cxnLst/>
              <a:rect l="l" t="t" r="r" b="b"/>
              <a:pathLst>
                <a:path w="84" h="137" extrusionOk="0">
                  <a:moveTo>
                    <a:pt x="42" y="0"/>
                  </a:moveTo>
                  <a:cubicBezTo>
                    <a:pt x="21" y="0"/>
                    <a:pt x="0" y="32"/>
                    <a:pt x="0" y="73"/>
                  </a:cubicBezTo>
                  <a:cubicBezTo>
                    <a:pt x="0" y="105"/>
                    <a:pt x="21" y="136"/>
                    <a:pt x="42" y="136"/>
                  </a:cubicBezTo>
                  <a:cubicBezTo>
                    <a:pt x="63" y="136"/>
                    <a:pt x="84" y="105"/>
                    <a:pt x="84" y="73"/>
                  </a:cubicBezTo>
                  <a:cubicBezTo>
                    <a:pt x="84" y="32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03"/>
            <p:cNvSpPr/>
            <p:nvPr/>
          </p:nvSpPr>
          <p:spPr>
            <a:xfrm>
              <a:off x="-3630500" y="-571509"/>
              <a:ext cx="52510" cy="134498"/>
            </a:xfrm>
            <a:custGeom>
              <a:avLst/>
              <a:gdLst/>
              <a:ahLst/>
              <a:cxnLst/>
              <a:rect l="l" t="t" r="r" b="b"/>
              <a:pathLst>
                <a:path w="725" h="1857" extrusionOk="0">
                  <a:moveTo>
                    <a:pt x="1" y="0"/>
                  </a:moveTo>
                  <a:lnTo>
                    <a:pt x="1" y="1856"/>
                  </a:lnTo>
                  <a:lnTo>
                    <a:pt x="683" y="1856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03"/>
            <p:cNvSpPr/>
            <p:nvPr/>
          </p:nvSpPr>
          <p:spPr>
            <a:xfrm>
              <a:off x="-3630500" y="-572306"/>
              <a:ext cx="52510" cy="68444"/>
            </a:xfrm>
            <a:custGeom>
              <a:avLst/>
              <a:gdLst/>
              <a:ahLst/>
              <a:cxnLst/>
              <a:rect l="l" t="t" r="r" b="b"/>
              <a:pathLst>
                <a:path w="725" h="945" extrusionOk="0">
                  <a:moveTo>
                    <a:pt x="724" y="1"/>
                  </a:moveTo>
                  <a:lnTo>
                    <a:pt x="1" y="11"/>
                  </a:lnTo>
                  <a:lnTo>
                    <a:pt x="1" y="798"/>
                  </a:lnTo>
                  <a:cubicBezTo>
                    <a:pt x="211" y="850"/>
                    <a:pt x="452" y="902"/>
                    <a:pt x="703" y="944"/>
                  </a:cubicBezTo>
                  <a:lnTo>
                    <a:pt x="7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03"/>
            <p:cNvSpPr/>
            <p:nvPr/>
          </p:nvSpPr>
          <p:spPr>
            <a:xfrm>
              <a:off x="-3625140" y="-564701"/>
              <a:ext cx="35779" cy="19048"/>
            </a:xfrm>
            <a:custGeom>
              <a:avLst/>
              <a:gdLst/>
              <a:ahLst/>
              <a:cxnLst/>
              <a:rect l="l" t="t" r="r" b="b"/>
              <a:pathLst>
                <a:path w="494" h="263" extrusionOk="0">
                  <a:moveTo>
                    <a:pt x="493" y="0"/>
                  </a:moveTo>
                  <a:lnTo>
                    <a:pt x="11" y="21"/>
                  </a:lnTo>
                  <a:lnTo>
                    <a:pt x="0" y="263"/>
                  </a:lnTo>
                  <a:lnTo>
                    <a:pt x="483" y="242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03"/>
            <p:cNvSpPr/>
            <p:nvPr/>
          </p:nvSpPr>
          <p:spPr>
            <a:xfrm>
              <a:off x="-3624416" y="-459897"/>
              <a:ext cx="33534" cy="19048"/>
            </a:xfrm>
            <a:custGeom>
              <a:avLst/>
              <a:gdLst/>
              <a:ahLst/>
              <a:cxnLst/>
              <a:rect l="l" t="t" r="r" b="b"/>
              <a:pathLst>
                <a:path w="463" h="263" extrusionOk="0">
                  <a:moveTo>
                    <a:pt x="462" y="1"/>
                  </a:moveTo>
                  <a:lnTo>
                    <a:pt x="1" y="22"/>
                  </a:lnTo>
                  <a:lnTo>
                    <a:pt x="1" y="263"/>
                  </a:lnTo>
                  <a:lnTo>
                    <a:pt x="452" y="242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03"/>
            <p:cNvSpPr/>
            <p:nvPr/>
          </p:nvSpPr>
          <p:spPr>
            <a:xfrm>
              <a:off x="-3568936" y="-660378"/>
              <a:ext cx="47875" cy="223366"/>
            </a:xfrm>
            <a:custGeom>
              <a:avLst/>
              <a:gdLst/>
              <a:ahLst/>
              <a:cxnLst/>
              <a:rect l="l" t="t" r="r" b="b"/>
              <a:pathLst>
                <a:path w="661" h="3084" extrusionOk="0">
                  <a:moveTo>
                    <a:pt x="0" y="0"/>
                  </a:moveTo>
                  <a:lnTo>
                    <a:pt x="32" y="3083"/>
                  </a:lnTo>
                  <a:lnTo>
                    <a:pt x="661" y="3083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03"/>
            <p:cNvSpPr/>
            <p:nvPr/>
          </p:nvSpPr>
          <p:spPr>
            <a:xfrm>
              <a:off x="-3518816" y="-660378"/>
              <a:ext cx="41066" cy="223366"/>
            </a:xfrm>
            <a:custGeom>
              <a:avLst/>
              <a:gdLst/>
              <a:ahLst/>
              <a:cxnLst/>
              <a:rect l="l" t="t" r="r" b="b"/>
              <a:pathLst>
                <a:path w="567" h="3084" extrusionOk="0">
                  <a:moveTo>
                    <a:pt x="11" y="0"/>
                  </a:moveTo>
                  <a:lnTo>
                    <a:pt x="0" y="3083"/>
                  </a:lnTo>
                  <a:lnTo>
                    <a:pt x="514" y="308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03"/>
            <p:cNvSpPr/>
            <p:nvPr/>
          </p:nvSpPr>
          <p:spPr>
            <a:xfrm>
              <a:off x="-3568936" y="-660378"/>
              <a:ext cx="44833" cy="158037"/>
            </a:xfrm>
            <a:custGeom>
              <a:avLst/>
              <a:gdLst/>
              <a:ahLst/>
              <a:cxnLst/>
              <a:rect l="l" t="t" r="r" b="b"/>
              <a:pathLst>
                <a:path w="619" h="2182" extrusionOk="0">
                  <a:moveTo>
                    <a:pt x="0" y="0"/>
                  </a:moveTo>
                  <a:lnTo>
                    <a:pt x="21" y="2181"/>
                  </a:lnTo>
                  <a:lnTo>
                    <a:pt x="63" y="2181"/>
                  </a:lnTo>
                  <a:cubicBezTo>
                    <a:pt x="252" y="2181"/>
                    <a:pt x="430" y="2171"/>
                    <a:pt x="619" y="2139"/>
                  </a:cubicBez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03"/>
            <p:cNvSpPr/>
            <p:nvPr/>
          </p:nvSpPr>
          <p:spPr>
            <a:xfrm>
              <a:off x="-3518816" y="-660378"/>
              <a:ext cx="41066" cy="154198"/>
            </a:xfrm>
            <a:custGeom>
              <a:avLst/>
              <a:gdLst/>
              <a:ahLst/>
              <a:cxnLst/>
              <a:rect l="l" t="t" r="r" b="b"/>
              <a:pathLst>
                <a:path w="567" h="2129" extrusionOk="0">
                  <a:moveTo>
                    <a:pt x="11" y="0"/>
                  </a:moveTo>
                  <a:lnTo>
                    <a:pt x="0" y="2129"/>
                  </a:lnTo>
                  <a:cubicBezTo>
                    <a:pt x="179" y="2097"/>
                    <a:pt x="357" y="2056"/>
                    <a:pt x="525" y="2003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03"/>
            <p:cNvSpPr/>
            <p:nvPr/>
          </p:nvSpPr>
          <p:spPr>
            <a:xfrm>
              <a:off x="-3564373" y="-650528"/>
              <a:ext cx="27378" cy="16803"/>
            </a:xfrm>
            <a:custGeom>
              <a:avLst/>
              <a:gdLst/>
              <a:ahLst/>
              <a:cxnLst/>
              <a:rect l="l" t="t" r="r" b="b"/>
              <a:pathLst>
                <a:path w="378" h="232" extrusionOk="0">
                  <a:moveTo>
                    <a:pt x="0" y="1"/>
                  </a:moveTo>
                  <a:lnTo>
                    <a:pt x="0" y="231"/>
                  </a:lnTo>
                  <a:lnTo>
                    <a:pt x="378" y="231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03"/>
            <p:cNvSpPr/>
            <p:nvPr/>
          </p:nvSpPr>
          <p:spPr>
            <a:xfrm>
              <a:off x="-3512732" y="-473586"/>
              <a:ext cx="25132" cy="25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0" y="1"/>
                  </a:moveTo>
                  <a:lnTo>
                    <a:pt x="11" y="347"/>
                  </a:lnTo>
                  <a:lnTo>
                    <a:pt x="346" y="34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03"/>
            <p:cNvSpPr/>
            <p:nvPr/>
          </p:nvSpPr>
          <p:spPr>
            <a:xfrm>
              <a:off x="-3510487" y="-650528"/>
              <a:ext cx="29695" cy="16006"/>
            </a:xfrm>
            <a:custGeom>
              <a:avLst/>
              <a:gdLst/>
              <a:ahLst/>
              <a:cxnLst/>
              <a:rect l="l" t="t" r="r" b="b"/>
              <a:pathLst>
                <a:path w="410" h="221" extrusionOk="0">
                  <a:moveTo>
                    <a:pt x="1" y="1"/>
                  </a:moveTo>
                  <a:lnTo>
                    <a:pt x="11" y="221"/>
                  </a:lnTo>
                  <a:lnTo>
                    <a:pt x="410" y="221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03"/>
            <p:cNvSpPr/>
            <p:nvPr/>
          </p:nvSpPr>
          <p:spPr>
            <a:xfrm>
              <a:off x="-3547715" y="-464460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53" y="137"/>
                    <a:pt x="74" y="106"/>
                    <a:pt x="74" y="74"/>
                  </a:cubicBezTo>
                  <a:cubicBezTo>
                    <a:pt x="74" y="32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03"/>
            <p:cNvSpPr/>
            <p:nvPr/>
          </p:nvSpPr>
          <p:spPr>
            <a:xfrm>
              <a:off x="-3551481" y="-618660"/>
              <a:ext cx="4635" cy="9198"/>
            </a:xfrm>
            <a:custGeom>
              <a:avLst/>
              <a:gdLst/>
              <a:ahLst/>
              <a:cxnLst/>
              <a:rect l="l" t="t" r="r" b="b"/>
              <a:pathLst>
                <a:path w="64" h="127" extrusionOk="0">
                  <a:moveTo>
                    <a:pt x="32" y="1"/>
                  </a:moveTo>
                  <a:cubicBezTo>
                    <a:pt x="11" y="1"/>
                    <a:pt x="0" y="22"/>
                    <a:pt x="0" y="64"/>
                  </a:cubicBezTo>
                  <a:cubicBezTo>
                    <a:pt x="0" y="106"/>
                    <a:pt x="11" y="127"/>
                    <a:pt x="32" y="127"/>
                  </a:cubicBezTo>
                  <a:cubicBezTo>
                    <a:pt x="42" y="127"/>
                    <a:pt x="63" y="106"/>
                    <a:pt x="63" y="64"/>
                  </a:cubicBezTo>
                  <a:cubicBezTo>
                    <a:pt x="63" y="22"/>
                    <a:pt x="42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03"/>
            <p:cNvSpPr/>
            <p:nvPr/>
          </p:nvSpPr>
          <p:spPr>
            <a:xfrm>
              <a:off x="-3503606" y="-497125"/>
              <a:ext cx="6084" cy="11516"/>
            </a:xfrm>
            <a:custGeom>
              <a:avLst/>
              <a:gdLst/>
              <a:ahLst/>
              <a:cxnLst/>
              <a:rect l="l" t="t" r="r" b="b"/>
              <a:pathLst>
                <a:path w="84" h="159" extrusionOk="0">
                  <a:moveTo>
                    <a:pt x="42" y="1"/>
                  </a:moveTo>
                  <a:cubicBezTo>
                    <a:pt x="21" y="1"/>
                    <a:pt x="0" y="43"/>
                    <a:pt x="0" y="85"/>
                  </a:cubicBezTo>
                  <a:cubicBezTo>
                    <a:pt x="0" y="127"/>
                    <a:pt x="21" y="158"/>
                    <a:pt x="42" y="158"/>
                  </a:cubicBezTo>
                  <a:cubicBezTo>
                    <a:pt x="63" y="158"/>
                    <a:pt x="84" y="127"/>
                    <a:pt x="84" y="85"/>
                  </a:cubicBezTo>
                  <a:cubicBezTo>
                    <a:pt x="84" y="43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03"/>
            <p:cNvSpPr/>
            <p:nvPr/>
          </p:nvSpPr>
          <p:spPr>
            <a:xfrm>
              <a:off x="-3470217" y="-598887"/>
              <a:ext cx="47150" cy="161875"/>
            </a:xfrm>
            <a:custGeom>
              <a:avLst/>
              <a:gdLst/>
              <a:ahLst/>
              <a:cxnLst/>
              <a:rect l="l" t="t" r="r" b="b"/>
              <a:pathLst>
                <a:path w="651" h="2235" extrusionOk="0">
                  <a:moveTo>
                    <a:pt x="1" y="1"/>
                  </a:moveTo>
                  <a:lnTo>
                    <a:pt x="1" y="2234"/>
                  </a:lnTo>
                  <a:lnTo>
                    <a:pt x="619" y="223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03"/>
            <p:cNvSpPr/>
            <p:nvPr/>
          </p:nvSpPr>
          <p:spPr>
            <a:xfrm>
              <a:off x="-3417055" y="-642923"/>
              <a:ext cx="59318" cy="205911"/>
            </a:xfrm>
            <a:custGeom>
              <a:avLst/>
              <a:gdLst/>
              <a:ahLst/>
              <a:cxnLst/>
              <a:rect l="l" t="t" r="r" b="b"/>
              <a:pathLst>
                <a:path w="819" h="2843" extrusionOk="0">
                  <a:moveTo>
                    <a:pt x="63" y="0"/>
                  </a:moveTo>
                  <a:lnTo>
                    <a:pt x="1" y="2842"/>
                  </a:lnTo>
                  <a:lnTo>
                    <a:pt x="818" y="2842"/>
                  </a:lnTo>
                  <a:lnTo>
                    <a:pt x="818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03"/>
            <p:cNvSpPr/>
            <p:nvPr/>
          </p:nvSpPr>
          <p:spPr>
            <a:xfrm>
              <a:off x="-3470217" y="-598887"/>
              <a:ext cx="47150" cy="82133"/>
            </a:xfrm>
            <a:custGeom>
              <a:avLst/>
              <a:gdLst/>
              <a:ahLst/>
              <a:cxnLst/>
              <a:rect l="l" t="t" r="r" b="b"/>
              <a:pathLst>
                <a:path w="651" h="1134" extrusionOk="0">
                  <a:moveTo>
                    <a:pt x="1" y="1"/>
                  </a:moveTo>
                  <a:lnTo>
                    <a:pt x="1" y="955"/>
                  </a:lnTo>
                  <a:cubicBezTo>
                    <a:pt x="210" y="1028"/>
                    <a:pt x="420" y="1091"/>
                    <a:pt x="630" y="1133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03"/>
            <p:cNvSpPr/>
            <p:nvPr/>
          </p:nvSpPr>
          <p:spPr>
            <a:xfrm>
              <a:off x="-3415534" y="-642923"/>
              <a:ext cx="57797" cy="137540"/>
            </a:xfrm>
            <a:custGeom>
              <a:avLst/>
              <a:gdLst/>
              <a:ahLst/>
              <a:cxnLst/>
              <a:rect l="l" t="t" r="r" b="b"/>
              <a:pathLst>
                <a:path w="798" h="1899" extrusionOk="0">
                  <a:moveTo>
                    <a:pt x="42" y="0"/>
                  </a:moveTo>
                  <a:lnTo>
                    <a:pt x="1" y="1773"/>
                  </a:lnTo>
                  <a:cubicBezTo>
                    <a:pt x="263" y="1825"/>
                    <a:pt x="535" y="1867"/>
                    <a:pt x="797" y="1898"/>
                  </a:cubicBezTo>
                  <a:lnTo>
                    <a:pt x="797" y="4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03"/>
            <p:cNvSpPr/>
            <p:nvPr/>
          </p:nvSpPr>
          <p:spPr>
            <a:xfrm>
              <a:off x="-3404887" y="-630755"/>
              <a:ext cx="39545" cy="13689"/>
            </a:xfrm>
            <a:custGeom>
              <a:avLst/>
              <a:gdLst/>
              <a:ahLst/>
              <a:cxnLst/>
              <a:rect l="l" t="t" r="r" b="b"/>
              <a:pathLst>
                <a:path w="546" h="189" extrusionOk="0">
                  <a:moveTo>
                    <a:pt x="0" y="0"/>
                  </a:moveTo>
                  <a:lnTo>
                    <a:pt x="0" y="189"/>
                  </a:lnTo>
                  <a:lnTo>
                    <a:pt x="546" y="189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03"/>
            <p:cNvSpPr/>
            <p:nvPr/>
          </p:nvSpPr>
          <p:spPr>
            <a:xfrm>
              <a:off x="-3404887" y="-608013"/>
              <a:ext cx="39545" cy="13761"/>
            </a:xfrm>
            <a:custGeom>
              <a:avLst/>
              <a:gdLst/>
              <a:ahLst/>
              <a:cxnLst/>
              <a:rect l="l" t="t" r="r" b="b"/>
              <a:pathLst>
                <a:path w="546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46" y="19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03"/>
            <p:cNvSpPr/>
            <p:nvPr/>
          </p:nvSpPr>
          <p:spPr>
            <a:xfrm>
              <a:off x="-3411767" y="-460622"/>
              <a:ext cx="44905" cy="12168"/>
            </a:xfrm>
            <a:custGeom>
              <a:avLst/>
              <a:gdLst/>
              <a:ahLst/>
              <a:cxnLst/>
              <a:rect l="l" t="t" r="r" b="b"/>
              <a:pathLst>
                <a:path w="620" h="168" extrusionOk="0">
                  <a:moveTo>
                    <a:pt x="11" y="0"/>
                  </a:moveTo>
                  <a:lnTo>
                    <a:pt x="1" y="168"/>
                  </a:lnTo>
                  <a:lnTo>
                    <a:pt x="620" y="16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03"/>
            <p:cNvSpPr/>
            <p:nvPr/>
          </p:nvSpPr>
          <p:spPr>
            <a:xfrm>
              <a:off x="-3464929" y="-590557"/>
              <a:ext cx="31216" cy="22887"/>
            </a:xfrm>
            <a:custGeom>
              <a:avLst/>
              <a:gdLst/>
              <a:ahLst/>
              <a:cxnLst/>
              <a:rect l="l" t="t" r="r" b="b"/>
              <a:pathLst>
                <a:path w="431" h="316" extrusionOk="0">
                  <a:moveTo>
                    <a:pt x="431" y="1"/>
                  </a:moveTo>
                  <a:lnTo>
                    <a:pt x="1" y="32"/>
                  </a:lnTo>
                  <a:lnTo>
                    <a:pt x="1" y="316"/>
                  </a:lnTo>
                  <a:lnTo>
                    <a:pt x="431" y="29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03"/>
            <p:cNvSpPr/>
            <p:nvPr/>
          </p:nvSpPr>
          <p:spPr>
            <a:xfrm>
              <a:off x="-3464929" y="-464460"/>
              <a:ext cx="30492" cy="23611"/>
            </a:xfrm>
            <a:custGeom>
              <a:avLst/>
              <a:gdLst/>
              <a:ahLst/>
              <a:cxnLst/>
              <a:rect l="l" t="t" r="r" b="b"/>
              <a:pathLst>
                <a:path w="421" h="326" extrusionOk="0">
                  <a:moveTo>
                    <a:pt x="420" y="1"/>
                  </a:moveTo>
                  <a:lnTo>
                    <a:pt x="11" y="32"/>
                  </a:lnTo>
                  <a:lnTo>
                    <a:pt x="1" y="326"/>
                  </a:lnTo>
                  <a:lnTo>
                    <a:pt x="410" y="294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03"/>
            <p:cNvSpPr/>
            <p:nvPr/>
          </p:nvSpPr>
          <p:spPr>
            <a:xfrm>
              <a:off x="-4127211" y="-660378"/>
              <a:ext cx="52510" cy="223366"/>
            </a:xfrm>
            <a:custGeom>
              <a:avLst/>
              <a:gdLst/>
              <a:ahLst/>
              <a:cxnLst/>
              <a:rect l="l" t="t" r="r" b="b"/>
              <a:pathLst>
                <a:path w="725" h="3084" extrusionOk="0">
                  <a:moveTo>
                    <a:pt x="1" y="0"/>
                  </a:moveTo>
                  <a:lnTo>
                    <a:pt x="22" y="3083"/>
                  </a:lnTo>
                  <a:lnTo>
                    <a:pt x="724" y="3083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03"/>
            <p:cNvSpPr/>
            <p:nvPr/>
          </p:nvSpPr>
          <p:spPr>
            <a:xfrm>
              <a:off x="-4071731" y="-660378"/>
              <a:ext cx="45629" cy="223366"/>
            </a:xfrm>
            <a:custGeom>
              <a:avLst/>
              <a:gdLst/>
              <a:ahLst/>
              <a:cxnLst/>
              <a:rect l="l" t="t" r="r" b="b"/>
              <a:pathLst>
                <a:path w="630" h="3084" extrusionOk="0">
                  <a:moveTo>
                    <a:pt x="11" y="0"/>
                  </a:moveTo>
                  <a:lnTo>
                    <a:pt x="0" y="3083"/>
                  </a:lnTo>
                  <a:lnTo>
                    <a:pt x="577" y="308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03"/>
            <p:cNvSpPr/>
            <p:nvPr/>
          </p:nvSpPr>
          <p:spPr>
            <a:xfrm>
              <a:off x="-4215284" y="-642923"/>
              <a:ext cx="46426" cy="205911"/>
            </a:xfrm>
            <a:custGeom>
              <a:avLst/>
              <a:gdLst/>
              <a:ahLst/>
              <a:cxnLst/>
              <a:rect l="l" t="t" r="r" b="b"/>
              <a:pathLst>
                <a:path w="641" h="2843" extrusionOk="0">
                  <a:moveTo>
                    <a:pt x="0" y="0"/>
                  </a:moveTo>
                  <a:lnTo>
                    <a:pt x="21" y="2842"/>
                  </a:lnTo>
                  <a:lnTo>
                    <a:pt x="640" y="2842"/>
                  </a:lnTo>
                  <a:lnTo>
                    <a:pt x="56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03"/>
            <p:cNvSpPr/>
            <p:nvPr/>
          </p:nvSpPr>
          <p:spPr>
            <a:xfrm>
              <a:off x="-4165888" y="-660378"/>
              <a:ext cx="32665" cy="158037"/>
            </a:xfrm>
            <a:custGeom>
              <a:avLst/>
              <a:gdLst/>
              <a:ahLst/>
              <a:cxnLst/>
              <a:rect l="l" t="t" r="r" b="b"/>
              <a:pathLst>
                <a:path w="451" h="2182" extrusionOk="0">
                  <a:moveTo>
                    <a:pt x="0" y="0"/>
                  </a:moveTo>
                  <a:lnTo>
                    <a:pt x="11" y="2150"/>
                  </a:lnTo>
                  <a:cubicBezTo>
                    <a:pt x="157" y="2160"/>
                    <a:pt x="304" y="2171"/>
                    <a:pt x="451" y="2181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03"/>
            <p:cNvSpPr/>
            <p:nvPr/>
          </p:nvSpPr>
          <p:spPr>
            <a:xfrm>
              <a:off x="-4127211" y="-660378"/>
              <a:ext cx="49468" cy="158037"/>
            </a:xfrm>
            <a:custGeom>
              <a:avLst/>
              <a:gdLst/>
              <a:ahLst/>
              <a:cxnLst/>
              <a:rect l="l" t="t" r="r" b="b"/>
              <a:pathLst>
                <a:path w="683" h="2182" extrusionOk="0">
                  <a:moveTo>
                    <a:pt x="1" y="0"/>
                  </a:moveTo>
                  <a:lnTo>
                    <a:pt x="22" y="2181"/>
                  </a:lnTo>
                  <a:lnTo>
                    <a:pt x="64" y="2181"/>
                  </a:lnTo>
                  <a:cubicBezTo>
                    <a:pt x="273" y="2181"/>
                    <a:pt x="473" y="2171"/>
                    <a:pt x="682" y="2139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03"/>
            <p:cNvSpPr/>
            <p:nvPr/>
          </p:nvSpPr>
          <p:spPr>
            <a:xfrm>
              <a:off x="-4071731" y="-661175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630" y="1"/>
                  </a:moveTo>
                  <a:lnTo>
                    <a:pt x="11" y="11"/>
                  </a:lnTo>
                  <a:lnTo>
                    <a:pt x="0" y="2140"/>
                  </a:lnTo>
                  <a:cubicBezTo>
                    <a:pt x="200" y="2108"/>
                    <a:pt x="399" y="2067"/>
                    <a:pt x="598" y="2014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03"/>
            <p:cNvSpPr/>
            <p:nvPr/>
          </p:nvSpPr>
          <p:spPr>
            <a:xfrm>
              <a:off x="-4215284" y="-642923"/>
              <a:ext cx="44108" cy="137540"/>
            </a:xfrm>
            <a:custGeom>
              <a:avLst/>
              <a:gdLst/>
              <a:ahLst/>
              <a:cxnLst/>
              <a:rect l="l" t="t" r="r" b="b"/>
              <a:pathLst>
                <a:path w="609" h="1899" extrusionOk="0">
                  <a:moveTo>
                    <a:pt x="0" y="0"/>
                  </a:moveTo>
                  <a:lnTo>
                    <a:pt x="11" y="1773"/>
                  </a:lnTo>
                  <a:cubicBezTo>
                    <a:pt x="210" y="1825"/>
                    <a:pt x="409" y="1867"/>
                    <a:pt x="609" y="1898"/>
                  </a:cubicBezTo>
                  <a:lnTo>
                    <a:pt x="56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03"/>
            <p:cNvSpPr/>
            <p:nvPr/>
          </p:nvSpPr>
          <p:spPr>
            <a:xfrm>
              <a:off x="-4209200" y="-630755"/>
              <a:ext cx="29695" cy="13689"/>
            </a:xfrm>
            <a:custGeom>
              <a:avLst/>
              <a:gdLst/>
              <a:ahLst/>
              <a:cxnLst/>
              <a:rect l="l" t="t" r="r" b="b"/>
              <a:pathLst>
                <a:path w="410" h="189" extrusionOk="0">
                  <a:moveTo>
                    <a:pt x="0" y="0"/>
                  </a:moveTo>
                  <a:lnTo>
                    <a:pt x="11" y="189"/>
                  </a:lnTo>
                  <a:lnTo>
                    <a:pt x="409" y="189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03"/>
            <p:cNvSpPr/>
            <p:nvPr/>
          </p:nvSpPr>
          <p:spPr>
            <a:xfrm>
              <a:off x="-4208475" y="-608013"/>
              <a:ext cx="29695" cy="13761"/>
            </a:xfrm>
            <a:custGeom>
              <a:avLst/>
              <a:gdLst/>
              <a:ahLst/>
              <a:cxnLst/>
              <a:rect l="l" t="t" r="r" b="b"/>
              <a:pathLst>
                <a:path w="410" h="190" extrusionOk="0">
                  <a:moveTo>
                    <a:pt x="1" y="1"/>
                  </a:moveTo>
                  <a:lnTo>
                    <a:pt x="1" y="190"/>
                  </a:lnTo>
                  <a:lnTo>
                    <a:pt x="410" y="190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03"/>
            <p:cNvSpPr/>
            <p:nvPr/>
          </p:nvSpPr>
          <p:spPr>
            <a:xfrm>
              <a:off x="-4161397" y="-649804"/>
              <a:ext cx="17600" cy="10719"/>
            </a:xfrm>
            <a:custGeom>
              <a:avLst/>
              <a:gdLst/>
              <a:ahLst/>
              <a:cxnLst/>
              <a:rect l="l" t="t" r="r" b="b"/>
              <a:pathLst>
                <a:path w="243" h="148" extrusionOk="0">
                  <a:moveTo>
                    <a:pt x="1" y="1"/>
                  </a:moveTo>
                  <a:lnTo>
                    <a:pt x="1" y="148"/>
                  </a:lnTo>
                  <a:lnTo>
                    <a:pt x="242" y="148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03"/>
            <p:cNvSpPr/>
            <p:nvPr/>
          </p:nvSpPr>
          <p:spPr>
            <a:xfrm>
              <a:off x="-4209996" y="-461418"/>
              <a:ext cx="33534" cy="12240"/>
            </a:xfrm>
            <a:custGeom>
              <a:avLst/>
              <a:gdLst/>
              <a:ahLst/>
              <a:cxnLst/>
              <a:rect l="l" t="t" r="r" b="b"/>
              <a:pathLst>
                <a:path w="463" h="169" extrusionOk="0">
                  <a:moveTo>
                    <a:pt x="1" y="1"/>
                  </a:moveTo>
                  <a:lnTo>
                    <a:pt x="1" y="168"/>
                  </a:lnTo>
                  <a:lnTo>
                    <a:pt x="462" y="168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03"/>
            <p:cNvSpPr/>
            <p:nvPr/>
          </p:nvSpPr>
          <p:spPr>
            <a:xfrm>
              <a:off x="-4152271" y="-462143"/>
              <a:ext cx="5432" cy="9126"/>
            </a:xfrm>
            <a:custGeom>
              <a:avLst/>
              <a:gdLst/>
              <a:ahLst/>
              <a:cxnLst/>
              <a:rect l="l" t="t" r="r" b="b"/>
              <a:pathLst>
                <a:path w="75" h="126" extrusionOk="0">
                  <a:moveTo>
                    <a:pt x="43" y="0"/>
                  </a:moveTo>
                  <a:cubicBezTo>
                    <a:pt x="22" y="0"/>
                    <a:pt x="1" y="21"/>
                    <a:pt x="1" y="63"/>
                  </a:cubicBezTo>
                  <a:cubicBezTo>
                    <a:pt x="1" y="95"/>
                    <a:pt x="22" y="126"/>
                    <a:pt x="43" y="126"/>
                  </a:cubicBezTo>
                  <a:cubicBezTo>
                    <a:pt x="53" y="126"/>
                    <a:pt x="74" y="105"/>
                    <a:pt x="74" y="63"/>
                  </a:cubicBezTo>
                  <a:cubicBezTo>
                    <a:pt x="74" y="21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03"/>
            <p:cNvSpPr/>
            <p:nvPr/>
          </p:nvSpPr>
          <p:spPr>
            <a:xfrm>
              <a:off x="-4122648" y="-650528"/>
              <a:ext cx="30492" cy="16803"/>
            </a:xfrm>
            <a:custGeom>
              <a:avLst/>
              <a:gdLst/>
              <a:ahLst/>
              <a:cxnLst/>
              <a:rect l="l" t="t" r="r" b="b"/>
              <a:pathLst>
                <a:path w="421" h="232" extrusionOk="0">
                  <a:moveTo>
                    <a:pt x="1" y="1"/>
                  </a:moveTo>
                  <a:lnTo>
                    <a:pt x="1" y="231"/>
                  </a:lnTo>
                  <a:lnTo>
                    <a:pt x="420" y="23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03"/>
            <p:cNvSpPr/>
            <p:nvPr/>
          </p:nvSpPr>
          <p:spPr>
            <a:xfrm>
              <a:off x="-4064923" y="-473586"/>
              <a:ext cx="27450" cy="25132"/>
            </a:xfrm>
            <a:custGeom>
              <a:avLst/>
              <a:gdLst/>
              <a:ahLst/>
              <a:cxnLst/>
              <a:rect l="l" t="t" r="r" b="b"/>
              <a:pathLst>
                <a:path w="379" h="347" extrusionOk="0">
                  <a:moveTo>
                    <a:pt x="1" y="1"/>
                  </a:moveTo>
                  <a:lnTo>
                    <a:pt x="11" y="347"/>
                  </a:lnTo>
                  <a:lnTo>
                    <a:pt x="378" y="347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03"/>
            <p:cNvSpPr/>
            <p:nvPr/>
          </p:nvSpPr>
          <p:spPr>
            <a:xfrm>
              <a:off x="-4061881" y="-650528"/>
              <a:ext cx="32737" cy="16006"/>
            </a:xfrm>
            <a:custGeom>
              <a:avLst/>
              <a:gdLst/>
              <a:ahLst/>
              <a:cxnLst/>
              <a:rect l="l" t="t" r="r" b="b"/>
              <a:pathLst>
                <a:path w="452" h="221" extrusionOk="0">
                  <a:moveTo>
                    <a:pt x="1" y="1"/>
                  </a:moveTo>
                  <a:lnTo>
                    <a:pt x="1" y="221"/>
                  </a:lnTo>
                  <a:lnTo>
                    <a:pt x="452" y="22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03"/>
            <p:cNvSpPr/>
            <p:nvPr/>
          </p:nvSpPr>
          <p:spPr>
            <a:xfrm>
              <a:off x="-4103672" y="-464460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53" y="137"/>
                    <a:pt x="74" y="106"/>
                    <a:pt x="74" y="74"/>
                  </a:cubicBezTo>
                  <a:cubicBezTo>
                    <a:pt x="74" y="32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03"/>
            <p:cNvSpPr/>
            <p:nvPr/>
          </p:nvSpPr>
          <p:spPr>
            <a:xfrm>
              <a:off x="-4108235" y="-618660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32" y="1"/>
                  </a:moveTo>
                  <a:cubicBezTo>
                    <a:pt x="11" y="1"/>
                    <a:pt x="1" y="22"/>
                    <a:pt x="1" y="64"/>
                  </a:cubicBezTo>
                  <a:cubicBezTo>
                    <a:pt x="1" y="95"/>
                    <a:pt x="11" y="137"/>
                    <a:pt x="32" y="137"/>
                  </a:cubicBezTo>
                  <a:cubicBezTo>
                    <a:pt x="53" y="137"/>
                    <a:pt x="74" y="106"/>
                    <a:pt x="74" y="64"/>
                  </a:cubicBezTo>
                  <a:cubicBezTo>
                    <a:pt x="74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03"/>
            <p:cNvSpPr/>
            <p:nvPr/>
          </p:nvSpPr>
          <p:spPr>
            <a:xfrm>
              <a:off x="-4054276" y="-497125"/>
              <a:ext cx="6156" cy="11516"/>
            </a:xfrm>
            <a:custGeom>
              <a:avLst/>
              <a:gdLst/>
              <a:ahLst/>
              <a:cxnLst/>
              <a:rect l="l" t="t" r="r" b="b"/>
              <a:pathLst>
                <a:path w="85" h="159" extrusionOk="0">
                  <a:moveTo>
                    <a:pt x="42" y="1"/>
                  </a:moveTo>
                  <a:cubicBezTo>
                    <a:pt x="11" y="1"/>
                    <a:pt x="1" y="43"/>
                    <a:pt x="1" y="85"/>
                  </a:cubicBezTo>
                  <a:cubicBezTo>
                    <a:pt x="1" y="127"/>
                    <a:pt x="11" y="158"/>
                    <a:pt x="42" y="158"/>
                  </a:cubicBezTo>
                  <a:cubicBezTo>
                    <a:pt x="63" y="158"/>
                    <a:pt x="84" y="127"/>
                    <a:pt x="84" y="85"/>
                  </a:cubicBezTo>
                  <a:cubicBezTo>
                    <a:pt x="84" y="43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03"/>
            <p:cNvSpPr/>
            <p:nvPr/>
          </p:nvSpPr>
          <p:spPr>
            <a:xfrm>
              <a:off x="-3884939" y="-660378"/>
              <a:ext cx="49468" cy="223366"/>
            </a:xfrm>
            <a:custGeom>
              <a:avLst/>
              <a:gdLst/>
              <a:ahLst/>
              <a:cxnLst/>
              <a:rect l="l" t="t" r="r" b="b"/>
              <a:pathLst>
                <a:path w="683" h="3084" extrusionOk="0">
                  <a:moveTo>
                    <a:pt x="85" y="0"/>
                  </a:moveTo>
                  <a:lnTo>
                    <a:pt x="1" y="3083"/>
                  </a:lnTo>
                  <a:lnTo>
                    <a:pt x="683" y="3083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03"/>
            <p:cNvSpPr/>
            <p:nvPr/>
          </p:nvSpPr>
          <p:spPr>
            <a:xfrm>
              <a:off x="-4017845" y="-598887"/>
              <a:ext cx="53234" cy="161875"/>
            </a:xfrm>
            <a:custGeom>
              <a:avLst/>
              <a:gdLst/>
              <a:ahLst/>
              <a:cxnLst/>
              <a:rect l="l" t="t" r="r" b="b"/>
              <a:pathLst>
                <a:path w="735" h="2235" extrusionOk="0">
                  <a:moveTo>
                    <a:pt x="1" y="1"/>
                  </a:moveTo>
                  <a:lnTo>
                    <a:pt x="11" y="2234"/>
                  </a:lnTo>
                  <a:lnTo>
                    <a:pt x="693" y="2234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03"/>
            <p:cNvSpPr/>
            <p:nvPr/>
          </p:nvSpPr>
          <p:spPr>
            <a:xfrm>
              <a:off x="-3826418" y="-660378"/>
              <a:ext cx="75252" cy="223366"/>
            </a:xfrm>
            <a:custGeom>
              <a:avLst/>
              <a:gdLst/>
              <a:ahLst/>
              <a:cxnLst/>
              <a:rect l="l" t="t" r="r" b="b"/>
              <a:pathLst>
                <a:path w="1039" h="3084" extrusionOk="0">
                  <a:moveTo>
                    <a:pt x="63" y="0"/>
                  </a:moveTo>
                  <a:lnTo>
                    <a:pt x="0" y="3083"/>
                  </a:lnTo>
                  <a:lnTo>
                    <a:pt x="1039" y="308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03"/>
            <p:cNvSpPr/>
            <p:nvPr/>
          </p:nvSpPr>
          <p:spPr>
            <a:xfrm>
              <a:off x="-3958599" y="-642923"/>
              <a:ext cx="66923" cy="205911"/>
            </a:xfrm>
            <a:custGeom>
              <a:avLst/>
              <a:gdLst/>
              <a:ahLst/>
              <a:cxnLst/>
              <a:rect l="l" t="t" r="r" b="b"/>
              <a:pathLst>
                <a:path w="924" h="2843" extrusionOk="0">
                  <a:moveTo>
                    <a:pt x="74" y="0"/>
                  </a:moveTo>
                  <a:lnTo>
                    <a:pt x="1" y="2842"/>
                  </a:lnTo>
                  <a:lnTo>
                    <a:pt x="924" y="2842"/>
                  </a:lnTo>
                  <a:lnTo>
                    <a:pt x="913" y="4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03"/>
            <p:cNvSpPr/>
            <p:nvPr/>
          </p:nvSpPr>
          <p:spPr>
            <a:xfrm>
              <a:off x="-3883419" y="-660378"/>
              <a:ext cx="47223" cy="158037"/>
            </a:xfrm>
            <a:custGeom>
              <a:avLst/>
              <a:gdLst/>
              <a:ahLst/>
              <a:cxnLst/>
              <a:rect l="l" t="t" r="r" b="b"/>
              <a:pathLst>
                <a:path w="652" h="2182" extrusionOk="0">
                  <a:moveTo>
                    <a:pt x="64" y="0"/>
                  </a:moveTo>
                  <a:lnTo>
                    <a:pt x="1" y="2150"/>
                  </a:lnTo>
                  <a:cubicBezTo>
                    <a:pt x="211" y="2160"/>
                    <a:pt x="431" y="2171"/>
                    <a:pt x="651" y="218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03"/>
            <p:cNvSpPr/>
            <p:nvPr/>
          </p:nvSpPr>
          <p:spPr>
            <a:xfrm>
              <a:off x="-4017845" y="-598887"/>
              <a:ext cx="53234" cy="82133"/>
            </a:xfrm>
            <a:custGeom>
              <a:avLst/>
              <a:gdLst/>
              <a:ahLst/>
              <a:cxnLst/>
              <a:rect l="l" t="t" r="r" b="b"/>
              <a:pathLst>
                <a:path w="735" h="1134" extrusionOk="0">
                  <a:moveTo>
                    <a:pt x="1" y="1"/>
                  </a:moveTo>
                  <a:lnTo>
                    <a:pt x="1" y="955"/>
                  </a:lnTo>
                  <a:cubicBezTo>
                    <a:pt x="242" y="1028"/>
                    <a:pt x="473" y="1091"/>
                    <a:pt x="714" y="1133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03"/>
            <p:cNvSpPr/>
            <p:nvPr/>
          </p:nvSpPr>
          <p:spPr>
            <a:xfrm>
              <a:off x="-3824897" y="-660378"/>
              <a:ext cx="71486" cy="158037"/>
            </a:xfrm>
            <a:custGeom>
              <a:avLst/>
              <a:gdLst/>
              <a:ahLst/>
              <a:cxnLst/>
              <a:rect l="l" t="t" r="r" b="b"/>
              <a:pathLst>
                <a:path w="987" h="2182" extrusionOk="0">
                  <a:moveTo>
                    <a:pt x="42" y="0"/>
                  </a:moveTo>
                  <a:lnTo>
                    <a:pt x="0" y="2181"/>
                  </a:lnTo>
                  <a:lnTo>
                    <a:pt x="63" y="2181"/>
                  </a:lnTo>
                  <a:cubicBezTo>
                    <a:pt x="378" y="2181"/>
                    <a:pt x="682" y="2171"/>
                    <a:pt x="986" y="2139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03"/>
            <p:cNvSpPr/>
            <p:nvPr/>
          </p:nvSpPr>
          <p:spPr>
            <a:xfrm>
              <a:off x="-3956281" y="-642923"/>
              <a:ext cx="64605" cy="137540"/>
            </a:xfrm>
            <a:custGeom>
              <a:avLst/>
              <a:gdLst/>
              <a:ahLst/>
              <a:cxnLst/>
              <a:rect l="l" t="t" r="r" b="b"/>
              <a:pathLst>
                <a:path w="892" h="1899" extrusionOk="0">
                  <a:moveTo>
                    <a:pt x="42" y="0"/>
                  </a:moveTo>
                  <a:lnTo>
                    <a:pt x="0" y="1773"/>
                  </a:lnTo>
                  <a:cubicBezTo>
                    <a:pt x="283" y="1825"/>
                    <a:pt x="577" y="1867"/>
                    <a:pt x="892" y="1898"/>
                  </a:cubicBezTo>
                  <a:lnTo>
                    <a:pt x="892" y="4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03"/>
            <p:cNvSpPr/>
            <p:nvPr/>
          </p:nvSpPr>
          <p:spPr>
            <a:xfrm>
              <a:off x="-3944113" y="-630755"/>
              <a:ext cx="43312" cy="13689"/>
            </a:xfrm>
            <a:custGeom>
              <a:avLst/>
              <a:gdLst/>
              <a:ahLst/>
              <a:cxnLst/>
              <a:rect l="l" t="t" r="r" b="b"/>
              <a:pathLst>
                <a:path w="598" h="189" extrusionOk="0">
                  <a:moveTo>
                    <a:pt x="0" y="0"/>
                  </a:moveTo>
                  <a:lnTo>
                    <a:pt x="0" y="189"/>
                  </a:lnTo>
                  <a:lnTo>
                    <a:pt x="598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03"/>
            <p:cNvSpPr/>
            <p:nvPr/>
          </p:nvSpPr>
          <p:spPr>
            <a:xfrm>
              <a:off x="-3944113" y="-608013"/>
              <a:ext cx="43312" cy="13761"/>
            </a:xfrm>
            <a:custGeom>
              <a:avLst/>
              <a:gdLst/>
              <a:ahLst/>
              <a:cxnLst/>
              <a:rect l="l" t="t" r="r" b="b"/>
              <a:pathLst>
                <a:path w="598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98" y="190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03"/>
            <p:cNvSpPr/>
            <p:nvPr/>
          </p:nvSpPr>
          <p:spPr>
            <a:xfrm>
              <a:off x="-3872772" y="-649804"/>
              <a:ext cx="25929" cy="10719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347" y="14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03"/>
            <p:cNvSpPr/>
            <p:nvPr/>
          </p:nvSpPr>
          <p:spPr>
            <a:xfrm>
              <a:off x="-3951718" y="-460622"/>
              <a:ext cx="49396" cy="12168"/>
            </a:xfrm>
            <a:custGeom>
              <a:avLst/>
              <a:gdLst/>
              <a:ahLst/>
              <a:cxnLst/>
              <a:rect l="l" t="t" r="r" b="b"/>
              <a:pathLst>
                <a:path w="682" h="168" extrusionOk="0">
                  <a:moveTo>
                    <a:pt x="0" y="0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03"/>
            <p:cNvSpPr/>
            <p:nvPr/>
          </p:nvSpPr>
          <p:spPr>
            <a:xfrm>
              <a:off x="-3865891" y="-462143"/>
              <a:ext cx="8402" cy="9126"/>
            </a:xfrm>
            <a:custGeom>
              <a:avLst/>
              <a:gdLst/>
              <a:ahLst/>
              <a:cxnLst/>
              <a:rect l="l" t="t" r="r" b="b"/>
              <a:pathLst>
                <a:path w="116" h="126" extrusionOk="0">
                  <a:moveTo>
                    <a:pt x="53" y="0"/>
                  </a:moveTo>
                  <a:cubicBezTo>
                    <a:pt x="21" y="0"/>
                    <a:pt x="0" y="32"/>
                    <a:pt x="0" y="63"/>
                  </a:cubicBezTo>
                  <a:cubicBezTo>
                    <a:pt x="0" y="95"/>
                    <a:pt x="21" y="126"/>
                    <a:pt x="53" y="126"/>
                  </a:cubicBezTo>
                  <a:cubicBezTo>
                    <a:pt x="84" y="126"/>
                    <a:pt x="115" y="95"/>
                    <a:pt x="115" y="63"/>
                  </a:cubicBezTo>
                  <a:cubicBezTo>
                    <a:pt x="115" y="3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03"/>
            <p:cNvSpPr/>
            <p:nvPr/>
          </p:nvSpPr>
          <p:spPr>
            <a:xfrm>
              <a:off x="-3815771" y="-650528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0" y="1"/>
                  </a:moveTo>
                  <a:lnTo>
                    <a:pt x="0" y="231"/>
                  </a:lnTo>
                  <a:lnTo>
                    <a:pt x="629" y="2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03"/>
            <p:cNvSpPr/>
            <p:nvPr/>
          </p:nvSpPr>
          <p:spPr>
            <a:xfrm>
              <a:off x="-4011761" y="-590557"/>
              <a:ext cx="35779" cy="22887"/>
            </a:xfrm>
            <a:custGeom>
              <a:avLst/>
              <a:gdLst/>
              <a:ahLst/>
              <a:cxnLst/>
              <a:rect l="l" t="t" r="r" b="b"/>
              <a:pathLst>
                <a:path w="494" h="316" extrusionOk="0">
                  <a:moveTo>
                    <a:pt x="494" y="1"/>
                  </a:moveTo>
                  <a:lnTo>
                    <a:pt x="1" y="32"/>
                  </a:lnTo>
                  <a:lnTo>
                    <a:pt x="1" y="316"/>
                  </a:lnTo>
                  <a:lnTo>
                    <a:pt x="483" y="29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03"/>
            <p:cNvSpPr/>
            <p:nvPr/>
          </p:nvSpPr>
          <p:spPr>
            <a:xfrm>
              <a:off x="-4010964" y="-464460"/>
              <a:ext cx="33462" cy="23611"/>
            </a:xfrm>
            <a:custGeom>
              <a:avLst/>
              <a:gdLst/>
              <a:ahLst/>
              <a:cxnLst/>
              <a:rect l="l" t="t" r="r" b="b"/>
              <a:pathLst>
                <a:path w="462" h="326" extrusionOk="0">
                  <a:moveTo>
                    <a:pt x="462" y="1"/>
                  </a:moveTo>
                  <a:lnTo>
                    <a:pt x="0" y="32"/>
                  </a:lnTo>
                  <a:lnTo>
                    <a:pt x="0" y="326"/>
                  </a:lnTo>
                  <a:lnTo>
                    <a:pt x="451" y="29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03"/>
            <p:cNvSpPr/>
            <p:nvPr/>
          </p:nvSpPr>
          <p:spPr>
            <a:xfrm>
              <a:off x="-3793753" y="-464460"/>
              <a:ext cx="8402" cy="9995"/>
            </a:xfrm>
            <a:custGeom>
              <a:avLst/>
              <a:gdLst/>
              <a:ahLst/>
              <a:cxnLst/>
              <a:rect l="l" t="t" r="r" b="b"/>
              <a:pathLst>
                <a:path w="116" h="138" extrusionOk="0">
                  <a:moveTo>
                    <a:pt x="63" y="1"/>
                  </a:moveTo>
                  <a:cubicBezTo>
                    <a:pt x="21" y="1"/>
                    <a:pt x="0" y="32"/>
                    <a:pt x="0" y="74"/>
                  </a:cubicBezTo>
                  <a:cubicBezTo>
                    <a:pt x="0" y="106"/>
                    <a:pt x="21" y="137"/>
                    <a:pt x="53" y="137"/>
                  </a:cubicBezTo>
                  <a:cubicBezTo>
                    <a:pt x="84" y="127"/>
                    <a:pt x="116" y="106"/>
                    <a:pt x="116" y="74"/>
                  </a:cubicBezTo>
                  <a:cubicBezTo>
                    <a:pt x="116" y="3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03"/>
            <p:cNvSpPr/>
            <p:nvPr/>
          </p:nvSpPr>
          <p:spPr>
            <a:xfrm>
              <a:off x="-3796070" y="-618660"/>
              <a:ext cx="9198" cy="9995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64" y="1"/>
                  </a:moveTo>
                  <a:cubicBezTo>
                    <a:pt x="32" y="1"/>
                    <a:pt x="11" y="32"/>
                    <a:pt x="11" y="64"/>
                  </a:cubicBezTo>
                  <a:cubicBezTo>
                    <a:pt x="1" y="95"/>
                    <a:pt x="32" y="127"/>
                    <a:pt x="64" y="137"/>
                  </a:cubicBezTo>
                  <a:cubicBezTo>
                    <a:pt x="95" y="127"/>
                    <a:pt x="116" y="95"/>
                    <a:pt x="116" y="64"/>
                  </a:cubicBezTo>
                  <a:cubicBezTo>
                    <a:pt x="127" y="3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03"/>
            <p:cNvSpPr/>
            <p:nvPr/>
          </p:nvSpPr>
          <p:spPr>
            <a:xfrm>
              <a:off x="-4493262" y="-660378"/>
              <a:ext cx="51713" cy="223366"/>
            </a:xfrm>
            <a:custGeom>
              <a:avLst/>
              <a:gdLst/>
              <a:ahLst/>
              <a:cxnLst/>
              <a:rect l="l" t="t" r="r" b="b"/>
              <a:pathLst>
                <a:path w="714" h="3084" extrusionOk="0">
                  <a:moveTo>
                    <a:pt x="0" y="0"/>
                  </a:moveTo>
                  <a:lnTo>
                    <a:pt x="32" y="3083"/>
                  </a:lnTo>
                  <a:lnTo>
                    <a:pt x="713" y="308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03"/>
            <p:cNvSpPr/>
            <p:nvPr/>
          </p:nvSpPr>
          <p:spPr>
            <a:xfrm>
              <a:off x="-4629210" y="-598887"/>
              <a:ext cx="55479" cy="161875"/>
            </a:xfrm>
            <a:custGeom>
              <a:avLst/>
              <a:gdLst/>
              <a:ahLst/>
              <a:cxnLst/>
              <a:rect l="l" t="t" r="r" b="b"/>
              <a:pathLst>
                <a:path w="766" h="2235" extrusionOk="0">
                  <a:moveTo>
                    <a:pt x="0" y="1"/>
                  </a:moveTo>
                  <a:lnTo>
                    <a:pt x="74" y="2234"/>
                  </a:lnTo>
                  <a:lnTo>
                    <a:pt x="766" y="2234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03"/>
            <p:cNvSpPr/>
            <p:nvPr/>
          </p:nvSpPr>
          <p:spPr>
            <a:xfrm>
              <a:off x="-4436334" y="-660378"/>
              <a:ext cx="79091" cy="223366"/>
            </a:xfrm>
            <a:custGeom>
              <a:avLst/>
              <a:gdLst/>
              <a:ahLst/>
              <a:cxnLst/>
              <a:rect l="l" t="t" r="r" b="b"/>
              <a:pathLst>
                <a:path w="1092" h="3084" extrusionOk="0">
                  <a:moveTo>
                    <a:pt x="1" y="0"/>
                  </a:moveTo>
                  <a:lnTo>
                    <a:pt x="43" y="3083"/>
                  </a:lnTo>
                  <a:lnTo>
                    <a:pt x="1091" y="3083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03"/>
            <p:cNvSpPr/>
            <p:nvPr/>
          </p:nvSpPr>
          <p:spPr>
            <a:xfrm>
              <a:off x="-4354273" y="-660378"/>
              <a:ext cx="68444" cy="223366"/>
            </a:xfrm>
            <a:custGeom>
              <a:avLst/>
              <a:gdLst/>
              <a:ahLst/>
              <a:cxnLst/>
              <a:rect l="l" t="t" r="r" b="b"/>
              <a:pathLst>
                <a:path w="945" h="3084" extrusionOk="0">
                  <a:moveTo>
                    <a:pt x="32" y="0"/>
                  </a:moveTo>
                  <a:lnTo>
                    <a:pt x="0" y="3083"/>
                  </a:lnTo>
                  <a:lnTo>
                    <a:pt x="860" y="3083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03"/>
            <p:cNvSpPr/>
            <p:nvPr/>
          </p:nvSpPr>
          <p:spPr>
            <a:xfrm>
              <a:off x="-4566922" y="-642923"/>
              <a:ext cx="68444" cy="205911"/>
            </a:xfrm>
            <a:custGeom>
              <a:avLst/>
              <a:gdLst/>
              <a:ahLst/>
              <a:cxnLst/>
              <a:rect l="l" t="t" r="r" b="b"/>
              <a:pathLst>
                <a:path w="945" h="2843" extrusionOk="0">
                  <a:moveTo>
                    <a:pt x="0" y="0"/>
                  </a:moveTo>
                  <a:lnTo>
                    <a:pt x="32" y="2842"/>
                  </a:lnTo>
                  <a:lnTo>
                    <a:pt x="944" y="2842"/>
                  </a:lnTo>
                  <a:lnTo>
                    <a:pt x="85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03"/>
            <p:cNvSpPr/>
            <p:nvPr/>
          </p:nvSpPr>
          <p:spPr>
            <a:xfrm>
              <a:off x="-4492538" y="-660378"/>
              <a:ext cx="48744" cy="158037"/>
            </a:xfrm>
            <a:custGeom>
              <a:avLst/>
              <a:gdLst/>
              <a:ahLst/>
              <a:cxnLst/>
              <a:rect l="l" t="t" r="r" b="b"/>
              <a:pathLst>
                <a:path w="673" h="2182" extrusionOk="0">
                  <a:moveTo>
                    <a:pt x="1" y="0"/>
                  </a:moveTo>
                  <a:lnTo>
                    <a:pt x="11" y="2150"/>
                  </a:lnTo>
                  <a:cubicBezTo>
                    <a:pt x="221" y="2160"/>
                    <a:pt x="441" y="2171"/>
                    <a:pt x="672" y="2181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03"/>
            <p:cNvSpPr/>
            <p:nvPr/>
          </p:nvSpPr>
          <p:spPr>
            <a:xfrm>
              <a:off x="-4629210" y="-598887"/>
              <a:ext cx="53958" cy="82133"/>
            </a:xfrm>
            <a:custGeom>
              <a:avLst/>
              <a:gdLst/>
              <a:ahLst/>
              <a:cxnLst/>
              <a:rect l="l" t="t" r="r" b="b"/>
              <a:pathLst>
                <a:path w="745" h="1134" extrusionOk="0">
                  <a:moveTo>
                    <a:pt x="0" y="1"/>
                  </a:moveTo>
                  <a:lnTo>
                    <a:pt x="32" y="955"/>
                  </a:lnTo>
                  <a:cubicBezTo>
                    <a:pt x="263" y="1028"/>
                    <a:pt x="504" y="1091"/>
                    <a:pt x="745" y="1133"/>
                  </a:cubicBezTo>
                  <a:lnTo>
                    <a:pt x="7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03"/>
            <p:cNvSpPr/>
            <p:nvPr/>
          </p:nvSpPr>
          <p:spPr>
            <a:xfrm>
              <a:off x="-4435537" y="-660378"/>
              <a:ext cx="73731" cy="158037"/>
            </a:xfrm>
            <a:custGeom>
              <a:avLst/>
              <a:gdLst/>
              <a:ahLst/>
              <a:cxnLst/>
              <a:rect l="l" t="t" r="r" b="b"/>
              <a:pathLst>
                <a:path w="1018" h="2182" extrusionOk="0">
                  <a:moveTo>
                    <a:pt x="0" y="0"/>
                  </a:moveTo>
                  <a:lnTo>
                    <a:pt x="21" y="2181"/>
                  </a:lnTo>
                  <a:lnTo>
                    <a:pt x="95" y="2181"/>
                  </a:lnTo>
                  <a:cubicBezTo>
                    <a:pt x="409" y="2181"/>
                    <a:pt x="713" y="2171"/>
                    <a:pt x="1018" y="2139"/>
                  </a:cubicBezTo>
                  <a:lnTo>
                    <a:pt x="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03"/>
            <p:cNvSpPr/>
            <p:nvPr/>
          </p:nvSpPr>
          <p:spPr>
            <a:xfrm>
              <a:off x="-4353549" y="-661175"/>
              <a:ext cx="67720" cy="154995"/>
            </a:xfrm>
            <a:custGeom>
              <a:avLst/>
              <a:gdLst/>
              <a:ahLst/>
              <a:cxnLst/>
              <a:rect l="l" t="t" r="r" b="b"/>
              <a:pathLst>
                <a:path w="935" h="2140" extrusionOk="0">
                  <a:moveTo>
                    <a:pt x="934" y="1"/>
                  </a:moveTo>
                  <a:lnTo>
                    <a:pt x="22" y="11"/>
                  </a:lnTo>
                  <a:lnTo>
                    <a:pt x="1" y="2140"/>
                  </a:lnTo>
                  <a:cubicBezTo>
                    <a:pt x="316" y="2108"/>
                    <a:pt x="609" y="2067"/>
                    <a:pt x="882" y="2014"/>
                  </a:cubicBezTo>
                  <a:lnTo>
                    <a:pt x="9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03"/>
            <p:cNvSpPr/>
            <p:nvPr/>
          </p:nvSpPr>
          <p:spPr>
            <a:xfrm>
              <a:off x="-4566922" y="-642923"/>
              <a:ext cx="66126" cy="137540"/>
            </a:xfrm>
            <a:custGeom>
              <a:avLst/>
              <a:gdLst/>
              <a:ahLst/>
              <a:cxnLst/>
              <a:rect l="l" t="t" r="r" b="b"/>
              <a:pathLst>
                <a:path w="913" h="1899" extrusionOk="0">
                  <a:moveTo>
                    <a:pt x="0" y="0"/>
                  </a:moveTo>
                  <a:lnTo>
                    <a:pt x="21" y="1773"/>
                  </a:lnTo>
                  <a:cubicBezTo>
                    <a:pt x="304" y="1825"/>
                    <a:pt x="598" y="1867"/>
                    <a:pt x="913" y="1898"/>
                  </a:cubicBezTo>
                  <a:lnTo>
                    <a:pt x="85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03"/>
            <p:cNvSpPr/>
            <p:nvPr/>
          </p:nvSpPr>
          <p:spPr>
            <a:xfrm>
              <a:off x="-4557071" y="-630755"/>
              <a:ext cx="44108" cy="13689"/>
            </a:xfrm>
            <a:custGeom>
              <a:avLst/>
              <a:gdLst/>
              <a:ahLst/>
              <a:cxnLst/>
              <a:rect l="l" t="t" r="r" b="b"/>
              <a:pathLst>
                <a:path w="609" h="189" extrusionOk="0">
                  <a:moveTo>
                    <a:pt x="1" y="0"/>
                  </a:moveTo>
                  <a:lnTo>
                    <a:pt x="1" y="189"/>
                  </a:lnTo>
                  <a:lnTo>
                    <a:pt x="609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03"/>
            <p:cNvSpPr/>
            <p:nvPr/>
          </p:nvSpPr>
          <p:spPr>
            <a:xfrm>
              <a:off x="-4556275" y="-608013"/>
              <a:ext cx="43312" cy="13761"/>
            </a:xfrm>
            <a:custGeom>
              <a:avLst/>
              <a:gdLst/>
              <a:ahLst/>
              <a:cxnLst/>
              <a:rect l="l" t="t" r="r" b="b"/>
              <a:pathLst>
                <a:path w="598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98" y="190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03"/>
            <p:cNvSpPr/>
            <p:nvPr/>
          </p:nvSpPr>
          <p:spPr>
            <a:xfrm>
              <a:off x="-4486454" y="-649804"/>
              <a:ext cx="25929" cy="10719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357" y="14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03"/>
            <p:cNvSpPr/>
            <p:nvPr/>
          </p:nvSpPr>
          <p:spPr>
            <a:xfrm>
              <a:off x="-4558592" y="-461418"/>
              <a:ext cx="49468" cy="12240"/>
            </a:xfrm>
            <a:custGeom>
              <a:avLst/>
              <a:gdLst/>
              <a:ahLst/>
              <a:cxnLst/>
              <a:rect l="l" t="t" r="r" b="b"/>
              <a:pathLst>
                <a:path w="683" h="169" extrusionOk="0">
                  <a:moveTo>
                    <a:pt x="1" y="1"/>
                  </a:moveTo>
                  <a:lnTo>
                    <a:pt x="1" y="168"/>
                  </a:lnTo>
                  <a:lnTo>
                    <a:pt x="682" y="168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03"/>
            <p:cNvSpPr/>
            <p:nvPr/>
          </p:nvSpPr>
          <p:spPr>
            <a:xfrm>
              <a:off x="-4476966" y="-462432"/>
              <a:ext cx="11878" cy="9850"/>
            </a:xfrm>
            <a:custGeom>
              <a:avLst/>
              <a:gdLst/>
              <a:ahLst/>
              <a:cxnLst/>
              <a:rect l="l" t="t" r="r" b="b"/>
              <a:pathLst>
                <a:path w="164" h="136" extrusionOk="0">
                  <a:moveTo>
                    <a:pt x="89" y="0"/>
                  </a:moveTo>
                  <a:cubicBezTo>
                    <a:pt x="37" y="0"/>
                    <a:pt x="1" y="63"/>
                    <a:pt x="38" y="109"/>
                  </a:cubicBezTo>
                  <a:cubicBezTo>
                    <a:pt x="52" y="127"/>
                    <a:pt x="72" y="135"/>
                    <a:pt x="92" y="135"/>
                  </a:cubicBezTo>
                  <a:cubicBezTo>
                    <a:pt x="128" y="135"/>
                    <a:pt x="163" y="108"/>
                    <a:pt x="163" y="67"/>
                  </a:cubicBezTo>
                  <a:cubicBezTo>
                    <a:pt x="163" y="36"/>
                    <a:pt x="142" y="4"/>
                    <a:pt x="111" y="4"/>
                  </a:cubicBezTo>
                  <a:cubicBezTo>
                    <a:pt x="103" y="2"/>
                    <a:pt x="96" y="0"/>
                    <a:pt x="89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03"/>
            <p:cNvSpPr/>
            <p:nvPr/>
          </p:nvSpPr>
          <p:spPr>
            <a:xfrm>
              <a:off x="-4429453" y="-650528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0" y="1"/>
                  </a:moveTo>
                  <a:lnTo>
                    <a:pt x="11" y="231"/>
                  </a:lnTo>
                  <a:lnTo>
                    <a:pt x="629" y="2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03"/>
            <p:cNvSpPr/>
            <p:nvPr/>
          </p:nvSpPr>
          <p:spPr>
            <a:xfrm>
              <a:off x="-4342902" y="-473586"/>
              <a:ext cx="40342" cy="25132"/>
            </a:xfrm>
            <a:custGeom>
              <a:avLst/>
              <a:gdLst/>
              <a:ahLst/>
              <a:cxnLst/>
              <a:rect l="l" t="t" r="r" b="b"/>
              <a:pathLst>
                <a:path w="557" h="347" extrusionOk="0">
                  <a:moveTo>
                    <a:pt x="1" y="1"/>
                  </a:moveTo>
                  <a:lnTo>
                    <a:pt x="11" y="347"/>
                  </a:lnTo>
                  <a:lnTo>
                    <a:pt x="556" y="34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03"/>
            <p:cNvSpPr/>
            <p:nvPr/>
          </p:nvSpPr>
          <p:spPr>
            <a:xfrm>
              <a:off x="-4623126" y="-590557"/>
              <a:ext cx="35779" cy="22887"/>
            </a:xfrm>
            <a:custGeom>
              <a:avLst/>
              <a:gdLst/>
              <a:ahLst/>
              <a:cxnLst/>
              <a:rect l="l" t="t" r="r" b="b"/>
              <a:pathLst>
                <a:path w="494" h="316" extrusionOk="0">
                  <a:moveTo>
                    <a:pt x="483" y="1"/>
                  </a:moveTo>
                  <a:lnTo>
                    <a:pt x="0" y="32"/>
                  </a:lnTo>
                  <a:lnTo>
                    <a:pt x="0" y="316"/>
                  </a:lnTo>
                  <a:lnTo>
                    <a:pt x="493" y="29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03"/>
            <p:cNvSpPr/>
            <p:nvPr/>
          </p:nvSpPr>
          <p:spPr>
            <a:xfrm>
              <a:off x="-4617839" y="-464460"/>
              <a:ext cx="33534" cy="23611"/>
            </a:xfrm>
            <a:custGeom>
              <a:avLst/>
              <a:gdLst/>
              <a:ahLst/>
              <a:cxnLst/>
              <a:rect l="l" t="t" r="r" b="b"/>
              <a:pathLst>
                <a:path w="463" h="326" extrusionOk="0">
                  <a:moveTo>
                    <a:pt x="452" y="1"/>
                  </a:moveTo>
                  <a:lnTo>
                    <a:pt x="1" y="32"/>
                  </a:lnTo>
                  <a:lnTo>
                    <a:pt x="1" y="326"/>
                  </a:lnTo>
                  <a:lnTo>
                    <a:pt x="462" y="29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03"/>
            <p:cNvSpPr/>
            <p:nvPr/>
          </p:nvSpPr>
          <p:spPr>
            <a:xfrm>
              <a:off x="-4339063" y="-650528"/>
              <a:ext cx="48671" cy="16006"/>
            </a:xfrm>
            <a:custGeom>
              <a:avLst/>
              <a:gdLst/>
              <a:ahLst/>
              <a:cxnLst/>
              <a:rect l="l" t="t" r="r" b="b"/>
              <a:pathLst>
                <a:path w="672" h="221" extrusionOk="0">
                  <a:moveTo>
                    <a:pt x="0" y="1"/>
                  </a:moveTo>
                  <a:lnTo>
                    <a:pt x="0" y="221"/>
                  </a:lnTo>
                  <a:lnTo>
                    <a:pt x="671" y="22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03"/>
            <p:cNvSpPr/>
            <p:nvPr/>
          </p:nvSpPr>
          <p:spPr>
            <a:xfrm>
              <a:off x="-4401569" y="-460984"/>
              <a:ext cx="8619" cy="6518"/>
            </a:xfrm>
            <a:custGeom>
              <a:avLst/>
              <a:gdLst/>
              <a:ahLst/>
              <a:cxnLst/>
              <a:rect l="l" t="t" r="r" b="b"/>
              <a:pathLst>
                <a:path w="119" h="90" extrusionOk="0">
                  <a:moveTo>
                    <a:pt x="98" y="0"/>
                  </a:moveTo>
                  <a:cubicBezTo>
                    <a:pt x="63" y="0"/>
                    <a:pt x="1" y="89"/>
                    <a:pt x="66" y="89"/>
                  </a:cubicBezTo>
                  <a:cubicBezTo>
                    <a:pt x="98" y="79"/>
                    <a:pt x="119" y="58"/>
                    <a:pt x="119" y="26"/>
                  </a:cubicBezTo>
                  <a:cubicBezTo>
                    <a:pt x="116" y="7"/>
                    <a:pt x="108" y="0"/>
                    <a:pt x="98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03"/>
            <p:cNvSpPr/>
            <p:nvPr/>
          </p:nvSpPr>
          <p:spPr>
            <a:xfrm>
              <a:off x="-4409029" y="-615835"/>
              <a:ext cx="9271" cy="7170"/>
            </a:xfrm>
            <a:custGeom>
              <a:avLst/>
              <a:gdLst/>
              <a:ahLst/>
              <a:cxnLst/>
              <a:rect l="l" t="t" r="r" b="b"/>
              <a:pathLst>
                <a:path w="128" h="99" extrusionOk="0">
                  <a:moveTo>
                    <a:pt x="103" y="0"/>
                  </a:moveTo>
                  <a:cubicBezTo>
                    <a:pt x="63" y="0"/>
                    <a:pt x="0" y="98"/>
                    <a:pt x="75" y="98"/>
                  </a:cubicBezTo>
                  <a:cubicBezTo>
                    <a:pt x="106" y="88"/>
                    <a:pt x="127" y="56"/>
                    <a:pt x="127" y="25"/>
                  </a:cubicBezTo>
                  <a:cubicBezTo>
                    <a:pt x="123" y="7"/>
                    <a:pt x="114" y="0"/>
                    <a:pt x="10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03"/>
            <p:cNvSpPr/>
            <p:nvPr/>
          </p:nvSpPr>
          <p:spPr>
            <a:xfrm>
              <a:off x="-4332617" y="-497343"/>
              <a:ext cx="14123" cy="11878"/>
            </a:xfrm>
            <a:custGeom>
              <a:avLst/>
              <a:gdLst/>
              <a:ahLst/>
              <a:cxnLst/>
              <a:rect l="l" t="t" r="r" b="b"/>
              <a:pathLst>
                <a:path w="195" h="164" extrusionOk="0">
                  <a:moveTo>
                    <a:pt x="110" y="1"/>
                  </a:moveTo>
                  <a:cubicBezTo>
                    <a:pt x="47" y="1"/>
                    <a:pt x="0" y="82"/>
                    <a:pt x="47" y="130"/>
                  </a:cubicBezTo>
                  <a:cubicBezTo>
                    <a:pt x="63" y="153"/>
                    <a:pt x="87" y="163"/>
                    <a:pt x="112" y="163"/>
                  </a:cubicBezTo>
                  <a:cubicBezTo>
                    <a:pt x="153" y="163"/>
                    <a:pt x="194" y="134"/>
                    <a:pt x="194" y="88"/>
                  </a:cubicBezTo>
                  <a:cubicBezTo>
                    <a:pt x="194" y="46"/>
                    <a:pt x="163" y="14"/>
                    <a:pt x="131" y="4"/>
                  </a:cubicBezTo>
                  <a:cubicBezTo>
                    <a:pt x="124" y="2"/>
                    <a:pt x="117" y="1"/>
                    <a:pt x="110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03"/>
            <p:cNvSpPr/>
            <p:nvPr/>
          </p:nvSpPr>
          <p:spPr>
            <a:xfrm>
              <a:off x="-4320884" y="-616559"/>
              <a:ext cx="11516" cy="8619"/>
            </a:xfrm>
            <a:custGeom>
              <a:avLst/>
              <a:gdLst/>
              <a:ahLst/>
              <a:cxnLst/>
              <a:rect l="l" t="t" r="r" b="b"/>
              <a:pathLst>
                <a:path w="159" h="119" extrusionOk="0">
                  <a:moveTo>
                    <a:pt x="79" y="1"/>
                  </a:moveTo>
                  <a:cubicBezTo>
                    <a:pt x="40" y="1"/>
                    <a:pt x="1" y="19"/>
                    <a:pt x="11" y="56"/>
                  </a:cubicBezTo>
                  <a:cubicBezTo>
                    <a:pt x="1" y="98"/>
                    <a:pt x="40" y="119"/>
                    <a:pt x="79" y="119"/>
                  </a:cubicBezTo>
                  <a:cubicBezTo>
                    <a:pt x="119" y="119"/>
                    <a:pt x="158" y="98"/>
                    <a:pt x="148" y="56"/>
                  </a:cubicBezTo>
                  <a:cubicBezTo>
                    <a:pt x="158" y="19"/>
                    <a:pt x="119" y="1"/>
                    <a:pt x="79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03"/>
            <p:cNvSpPr/>
            <p:nvPr/>
          </p:nvSpPr>
          <p:spPr>
            <a:xfrm>
              <a:off x="-4232739" y="-1197359"/>
              <a:ext cx="78294" cy="199827"/>
            </a:xfrm>
            <a:custGeom>
              <a:avLst/>
              <a:gdLst/>
              <a:ahLst/>
              <a:cxnLst/>
              <a:rect l="l" t="t" r="r" b="b"/>
              <a:pathLst>
                <a:path w="1081" h="2759" extrusionOk="0">
                  <a:moveTo>
                    <a:pt x="504" y="0"/>
                  </a:moveTo>
                  <a:lnTo>
                    <a:pt x="0" y="84"/>
                  </a:lnTo>
                  <a:lnTo>
                    <a:pt x="546" y="2758"/>
                  </a:lnTo>
                  <a:lnTo>
                    <a:pt x="1080" y="2632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03"/>
            <p:cNvSpPr/>
            <p:nvPr/>
          </p:nvSpPr>
          <p:spPr>
            <a:xfrm>
              <a:off x="-4232739" y="-1197359"/>
              <a:ext cx="63084" cy="122330"/>
            </a:xfrm>
            <a:custGeom>
              <a:avLst/>
              <a:gdLst/>
              <a:ahLst/>
              <a:cxnLst/>
              <a:rect l="l" t="t" r="r" b="b"/>
              <a:pathLst>
                <a:path w="871" h="1689" extrusionOk="0">
                  <a:moveTo>
                    <a:pt x="504" y="0"/>
                  </a:moveTo>
                  <a:lnTo>
                    <a:pt x="0" y="95"/>
                  </a:lnTo>
                  <a:lnTo>
                    <a:pt x="304" y="1552"/>
                  </a:lnTo>
                  <a:cubicBezTo>
                    <a:pt x="483" y="1615"/>
                    <a:pt x="682" y="1657"/>
                    <a:pt x="871" y="1689"/>
                  </a:cubicBezTo>
                  <a:lnTo>
                    <a:pt x="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03"/>
            <p:cNvSpPr/>
            <p:nvPr/>
          </p:nvSpPr>
          <p:spPr>
            <a:xfrm>
              <a:off x="-4221368" y="-1182946"/>
              <a:ext cx="25929" cy="26653"/>
            </a:xfrm>
            <a:custGeom>
              <a:avLst/>
              <a:gdLst/>
              <a:ahLst/>
              <a:cxnLst/>
              <a:rect l="l" t="t" r="r" b="b"/>
              <a:pathLst>
                <a:path w="358" h="368" extrusionOk="0">
                  <a:moveTo>
                    <a:pt x="1" y="1"/>
                  </a:moveTo>
                  <a:lnTo>
                    <a:pt x="74" y="368"/>
                  </a:lnTo>
                  <a:lnTo>
                    <a:pt x="357" y="35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03"/>
            <p:cNvSpPr/>
            <p:nvPr/>
          </p:nvSpPr>
          <p:spPr>
            <a:xfrm>
              <a:off x="-4188703" y="-1031789"/>
              <a:ext cx="24336" cy="26653"/>
            </a:xfrm>
            <a:custGeom>
              <a:avLst/>
              <a:gdLst/>
              <a:ahLst/>
              <a:cxnLst/>
              <a:rect l="l" t="t" r="r" b="b"/>
              <a:pathLst>
                <a:path w="336" h="368" extrusionOk="0">
                  <a:moveTo>
                    <a:pt x="284" y="0"/>
                  </a:moveTo>
                  <a:lnTo>
                    <a:pt x="0" y="84"/>
                  </a:lnTo>
                  <a:lnTo>
                    <a:pt x="63" y="367"/>
                  </a:lnTo>
                  <a:lnTo>
                    <a:pt x="336" y="27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03"/>
            <p:cNvSpPr/>
            <p:nvPr/>
          </p:nvSpPr>
          <p:spPr>
            <a:xfrm>
              <a:off x="-4205433" y="-1149557"/>
              <a:ext cx="6953" cy="19121"/>
            </a:xfrm>
            <a:custGeom>
              <a:avLst/>
              <a:gdLst/>
              <a:ahLst/>
              <a:cxnLst/>
              <a:rect l="l" t="t" r="r" b="b"/>
              <a:pathLst>
                <a:path w="96" h="264" extrusionOk="0">
                  <a:moveTo>
                    <a:pt x="1" y="1"/>
                  </a:moveTo>
                  <a:lnTo>
                    <a:pt x="53" y="263"/>
                  </a:lnTo>
                  <a:lnTo>
                    <a:pt x="95" y="26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03"/>
            <p:cNvSpPr/>
            <p:nvPr/>
          </p:nvSpPr>
          <p:spPr>
            <a:xfrm>
              <a:off x="-3428426" y="-1203443"/>
              <a:ext cx="81336" cy="204390"/>
            </a:xfrm>
            <a:custGeom>
              <a:avLst/>
              <a:gdLst/>
              <a:ahLst/>
              <a:cxnLst/>
              <a:rect l="l" t="t" r="r" b="b"/>
              <a:pathLst>
                <a:path w="1123" h="2822" extrusionOk="0">
                  <a:moveTo>
                    <a:pt x="241" y="0"/>
                  </a:moveTo>
                  <a:lnTo>
                    <a:pt x="0" y="2821"/>
                  </a:lnTo>
                  <a:lnTo>
                    <a:pt x="1080" y="2821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03"/>
            <p:cNvSpPr/>
            <p:nvPr/>
          </p:nvSpPr>
          <p:spPr>
            <a:xfrm>
              <a:off x="-3813525" y="-1203443"/>
              <a:ext cx="53234" cy="204390"/>
            </a:xfrm>
            <a:custGeom>
              <a:avLst/>
              <a:gdLst/>
              <a:ahLst/>
              <a:cxnLst/>
              <a:rect l="l" t="t" r="r" b="b"/>
              <a:pathLst>
                <a:path w="735" h="2822" extrusionOk="0">
                  <a:moveTo>
                    <a:pt x="158" y="0"/>
                  </a:moveTo>
                  <a:lnTo>
                    <a:pt x="1" y="2821"/>
                  </a:lnTo>
                  <a:lnTo>
                    <a:pt x="714" y="28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03"/>
            <p:cNvSpPr/>
            <p:nvPr/>
          </p:nvSpPr>
          <p:spPr>
            <a:xfrm>
              <a:off x="-3507445" y="-1203443"/>
              <a:ext cx="70689" cy="204390"/>
            </a:xfrm>
            <a:custGeom>
              <a:avLst/>
              <a:gdLst/>
              <a:ahLst/>
              <a:cxnLst/>
              <a:rect l="l" t="t" r="r" b="b"/>
              <a:pathLst>
                <a:path w="976" h="2822" extrusionOk="0">
                  <a:moveTo>
                    <a:pt x="1" y="0"/>
                  </a:moveTo>
                  <a:lnTo>
                    <a:pt x="95" y="2821"/>
                  </a:lnTo>
                  <a:lnTo>
                    <a:pt x="976" y="2821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03"/>
            <p:cNvSpPr/>
            <p:nvPr/>
          </p:nvSpPr>
          <p:spPr>
            <a:xfrm>
              <a:off x="-3679823" y="-1146515"/>
              <a:ext cx="50917" cy="147462"/>
            </a:xfrm>
            <a:custGeom>
              <a:avLst/>
              <a:gdLst/>
              <a:ahLst/>
              <a:cxnLst/>
              <a:rect l="l" t="t" r="r" b="b"/>
              <a:pathLst>
                <a:path w="703" h="2036" extrusionOk="0">
                  <a:moveTo>
                    <a:pt x="32" y="1"/>
                  </a:moveTo>
                  <a:lnTo>
                    <a:pt x="0" y="2035"/>
                  </a:lnTo>
                  <a:lnTo>
                    <a:pt x="703" y="203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03"/>
            <p:cNvSpPr/>
            <p:nvPr/>
          </p:nvSpPr>
          <p:spPr>
            <a:xfrm>
              <a:off x="-3621374" y="-1203443"/>
              <a:ext cx="41863" cy="204390"/>
            </a:xfrm>
            <a:custGeom>
              <a:avLst/>
              <a:gdLst/>
              <a:ahLst/>
              <a:cxnLst/>
              <a:rect l="l" t="t" r="r" b="b"/>
              <a:pathLst>
                <a:path w="578" h="2822" extrusionOk="0">
                  <a:moveTo>
                    <a:pt x="22" y="0"/>
                  </a:moveTo>
                  <a:lnTo>
                    <a:pt x="1" y="2821"/>
                  </a:lnTo>
                  <a:lnTo>
                    <a:pt x="515" y="2821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03"/>
            <p:cNvSpPr/>
            <p:nvPr/>
          </p:nvSpPr>
          <p:spPr>
            <a:xfrm>
              <a:off x="-3576541" y="-1183670"/>
              <a:ext cx="69168" cy="184618"/>
            </a:xfrm>
            <a:custGeom>
              <a:avLst/>
              <a:gdLst/>
              <a:ahLst/>
              <a:cxnLst/>
              <a:rect l="l" t="t" r="r" b="b"/>
              <a:pathLst>
                <a:path w="955" h="2549" extrusionOk="0">
                  <a:moveTo>
                    <a:pt x="871" y="0"/>
                  </a:moveTo>
                  <a:lnTo>
                    <a:pt x="84" y="73"/>
                  </a:lnTo>
                  <a:lnTo>
                    <a:pt x="0" y="2548"/>
                  </a:lnTo>
                  <a:lnTo>
                    <a:pt x="955" y="2548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03"/>
            <p:cNvSpPr/>
            <p:nvPr/>
          </p:nvSpPr>
          <p:spPr>
            <a:xfrm>
              <a:off x="-3755004" y="-1186712"/>
              <a:ext cx="70689" cy="187660"/>
            </a:xfrm>
            <a:custGeom>
              <a:avLst/>
              <a:gdLst/>
              <a:ahLst/>
              <a:cxnLst/>
              <a:rect l="l" t="t" r="r" b="b"/>
              <a:pathLst>
                <a:path w="976" h="2591" extrusionOk="0">
                  <a:moveTo>
                    <a:pt x="975" y="0"/>
                  </a:moveTo>
                  <a:lnTo>
                    <a:pt x="105" y="32"/>
                  </a:lnTo>
                  <a:lnTo>
                    <a:pt x="0" y="2590"/>
                  </a:lnTo>
                  <a:lnTo>
                    <a:pt x="954" y="2590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03"/>
            <p:cNvSpPr/>
            <p:nvPr/>
          </p:nvSpPr>
          <p:spPr>
            <a:xfrm>
              <a:off x="-3428426" y="-1113053"/>
              <a:ext cx="79815" cy="114001"/>
            </a:xfrm>
            <a:custGeom>
              <a:avLst/>
              <a:gdLst/>
              <a:ahLst/>
              <a:cxnLst/>
              <a:rect l="l" t="t" r="r" b="b"/>
              <a:pathLst>
                <a:path w="1102" h="1574" extrusionOk="0">
                  <a:moveTo>
                    <a:pt x="137" y="0"/>
                  </a:moveTo>
                  <a:lnTo>
                    <a:pt x="0" y="1573"/>
                  </a:lnTo>
                  <a:lnTo>
                    <a:pt x="1080" y="1573"/>
                  </a:lnTo>
                  <a:lnTo>
                    <a:pt x="1101" y="283"/>
                  </a:lnTo>
                  <a:cubicBezTo>
                    <a:pt x="787" y="158"/>
                    <a:pt x="462" y="63"/>
                    <a:pt x="137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03"/>
            <p:cNvSpPr/>
            <p:nvPr/>
          </p:nvSpPr>
          <p:spPr>
            <a:xfrm>
              <a:off x="-3813525" y="-1073580"/>
              <a:ext cx="52510" cy="74528"/>
            </a:xfrm>
            <a:custGeom>
              <a:avLst/>
              <a:gdLst/>
              <a:ahLst/>
              <a:cxnLst/>
              <a:rect l="l" t="t" r="r" b="b"/>
              <a:pathLst>
                <a:path w="725" h="1029" extrusionOk="0">
                  <a:moveTo>
                    <a:pt x="724" y="1"/>
                  </a:moveTo>
                  <a:lnTo>
                    <a:pt x="724" y="1"/>
                  </a:lnTo>
                  <a:cubicBezTo>
                    <a:pt x="483" y="116"/>
                    <a:pt x="252" y="242"/>
                    <a:pt x="32" y="389"/>
                  </a:cubicBezTo>
                  <a:lnTo>
                    <a:pt x="1" y="1028"/>
                  </a:lnTo>
                  <a:lnTo>
                    <a:pt x="714" y="1028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03"/>
            <p:cNvSpPr/>
            <p:nvPr/>
          </p:nvSpPr>
          <p:spPr>
            <a:xfrm>
              <a:off x="-3505127" y="-1122179"/>
              <a:ext cx="68372" cy="123851"/>
            </a:xfrm>
            <a:custGeom>
              <a:avLst/>
              <a:gdLst/>
              <a:ahLst/>
              <a:cxnLst/>
              <a:rect l="l" t="t" r="r" b="b"/>
              <a:pathLst>
                <a:path w="944" h="1710" extrusionOk="0">
                  <a:moveTo>
                    <a:pt x="0" y="0"/>
                  </a:moveTo>
                  <a:lnTo>
                    <a:pt x="63" y="1699"/>
                  </a:lnTo>
                  <a:lnTo>
                    <a:pt x="944" y="1710"/>
                  </a:lnTo>
                  <a:lnTo>
                    <a:pt x="933" y="84"/>
                  </a:lnTo>
                  <a:cubicBezTo>
                    <a:pt x="619" y="42"/>
                    <a:pt x="315" y="11"/>
                    <a:pt x="0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03"/>
            <p:cNvSpPr/>
            <p:nvPr/>
          </p:nvSpPr>
          <p:spPr>
            <a:xfrm>
              <a:off x="-3679823" y="-1113850"/>
              <a:ext cx="51713" cy="114798"/>
            </a:xfrm>
            <a:custGeom>
              <a:avLst/>
              <a:gdLst/>
              <a:ahLst/>
              <a:cxnLst/>
              <a:rect l="l" t="t" r="r" b="b"/>
              <a:pathLst>
                <a:path w="714" h="1585" extrusionOk="0">
                  <a:moveTo>
                    <a:pt x="682" y="1"/>
                  </a:moveTo>
                  <a:cubicBezTo>
                    <a:pt x="451" y="43"/>
                    <a:pt x="231" y="95"/>
                    <a:pt x="21" y="148"/>
                  </a:cubicBezTo>
                  <a:lnTo>
                    <a:pt x="0" y="1584"/>
                  </a:lnTo>
                  <a:lnTo>
                    <a:pt x="713" y="1584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03"/>
            <p:cNvSpPr/>
            <p:nvPr/>
          </p:nvSpPr>
          <p:spPr>
            <a:xfrm>
              <a:off x="-3621374" y="-1119934"/>
              <a:ext cx="40342" cy="120881"/>
            </a:xfrm>
            <a:custGeom>
              <a:avLst/>
              <a:gdLst/>
              <a:ahLst/>
              <a:cxnLst/>
              <a:rect l="l" t="t" r="r" b="b"/>
              <a:pathLst>
                <a:path w="557" h="1669" extrusionOk="0">
                  <a:moveTo>
                    <a:pt x="557" y="1"/>
                  </a:moveTo>
                  <a:cubicBezTo>
                    <a:pt x="368" y="11"/>
                    <a:pt x="189" y="32"/>
                    <a:pt x="11" y="64"/>
                  </a:cubicBezTo>
                  <a:lnTo>
                    <a:pt x="1" y="1668"/>
                  </a:lnTo>
                  <a:lnTo>
                    <a:pt x="515" y="1668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03"/>
            <p:cNvSpPr/>
            <p:nvPr/>
          </p:nvSpPr>
          <p:spPr>
            <a:xfrm>
              <a:off x="-3576541" y="-1123193"/>
              <a:ext cx="68444" cy="124141"/>
            </a:xfrm>
            <a:custGeom>
              <a:avLst/>
              <a:gdLst/>
              <a:ahLst/>
              <a:cxnLst/>
              <a:rect l="l" t="t" r="r" b="b"/>
              <a:pathLst>
                <a:path w="945" h="1714" extrusionOk="0">
                  <a:moveTo>
                    <a:pt x="685" y="0"/>
                  </a:moveTo>
                  <a:cubicBezTo>
                    <a:pt x="478" y="0"/>
                    <a:pt x="265" y="12"/>
                    <a:pt x="53" y="35"/>
                  </a:cubicBezTo>
                  <a:lnTo>
                    <a:pt x="0" y="1713"/>
                  </a:lnTo>
                  <a:lnTo>
                    <a:pt x="944" y="1713"/>
                  </a:lnTo>
                  <a:lnTo>
                    <a:pt x="892" y="4"/>
                  </a:lnTo>
                  <a:cubicBezTo>
                    <a:pt x="824" y="1"/>
                    <a:pt x="755" y="0"/>
                    <a:pt x="685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03"/>
            <p:cNvSpPr/>
            <p:nvPr/>
          </p:nvSpPr>
          <p:spPr>
            <a:xfrm>
              <a:off x="-3755004" y="-1100885"/>
              <a:ext cx="69893" cy="101833"/>
            </a:xfrm>
            <a:custGeom>
              <a:avLst/>
              <a:gdLst/>
              <a:ahLst/>
              <a:cxnLst/>
              <a:rect l="l" t="t" r="r" b="b"/>
              <a:pathLst>
                <a:path w="965" h="1406" extrusionOk="0">
                  <a:moveTo>
                    <a:pt x="965" y="0"/>
                  </a:moveTo>
                  <a:lnTo>
                    <a:pt x="965" y="0"/>
                  </a:lnTo>
                  <a:cubicBezTo>
                    <a:pt x="650" y="84"/>
                    <a:pt x="346" y="189"/>
                    <a:pt x="42" y="325"/>
                  </a:cubicBezTo>
                  <a:lnTo>
                    <a:pt x="0" y="1405"/>
                  </a:lnTo>
                  <a:lnTo>
                    <a:pt x="954" y="140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03"/>
            <p:cNvSpPr/>
            <p:nvPr/>
          </p:nvSpPr>
          <p:spPr>
            <a:xfrm>
              <a:off x="-3488469" y="-1021142"/>
              <a:ext cx="42660" cy="13689"/>
            </a:xfrm>
            <a:custGeom>
              <a:avLst/>
              <a:gdLst/>
              <a:ahLst/>
              <a:cxnLst/>
              <a:rect l="l" t="t" r="r" b="b"/>
              <a:pathLst>
                <a:path w="589" h="189" extrusionOk="0">
                  <a:moveTo>
                    <a:pt x="1" y="0"/>
                  </a:moveTo>
                  <a:lnTo>
                    <a:pt x="1" y="189"/>
                  </a:lnTo>
                  <a:lnTo>
                    <a:pt x="588" y="189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03"/>
            <p:cNvSpPr/>
            <p:nvPr/>
          </p:nvSpPr>
          <p:spPr>
            <a:xfrm>
              <a:off x="-3489193" y="-1043957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0" y="1"/>
                  </a:moveTo>
                  <a:lnTo>
                    <a:pt x="11" y="189"/>
                  </a:lnTo>
                  <a:lnTo>
                    <a:pt x="588" y="18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03"/>
            <p:cNvSpPr/>
            <p:nvPr/>
          </p:nvSpPr>
          <p:spPr>
            <a:xfrm>
              <a:off x="-3562128" y="-1026502"/>
              <a:ext cx="41066" cy="17527"/>
            </a:xfrm>
            <a:custGeom>
              <a:avLst/>
              <a:gdLst/>
              <a:ahLst/>
              <a:cxnLst/>
              <a:rect l="l" t="t" r="r" b="b"/>
              <a:pathLst>
                <a:path w="567" h="242" extrusionOk="0">
                  <a:moveTo>
                    <a:pt x="1" y="1"/>
                  </a:moveTo>
                  <a:lnTo>
                    <a:pt x="11" y="242"/>
                  </a:lnTo>
                  <a:lnTo>
                    <a:pt x="567" y="242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03"/>
            <p:cNvSpPr/>
            <p:nvPr/>
          </p:nvSpPr>
          <p:spPr>
            <a:xfrm>
              <a:off x="-3489990" y="-1194317"/>
              <a:ext cx="47223" cy="12240"/>
            </a:xfrm>
            <a:custGeom>
              <a:avLst/>
              <a:gdLst/>
              <a:ahLst/>
              <a:cxnLst/>
              <a:rect l="l" t="t" r="r" b="b"/>
              <a:pathLst>
                <a:path w="652" h="169" extrusionOk="0">
                  <a:moveTo>
                    <a:pt x="1" y="0"/>
                  </a:moveTo>
                  <a:lnTo>
                    <a:pt x="1" y="168"/>
                  </a:lnTo>
                  <a:lnTo>
                    <a:pt x="651" y="168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03"/>
            <p:cNvSpPr/>
            <p:nvPr/>
          </p:nvSpPr>
          <p:spPr>
            <a:xfrm>
              <a:off x="-3606164" y="-1190551"/>
              <a:ext cx="8619" cy="6518"/>
            </a:xfrm>
            <a:custGeom>
              <a:avLst/>
              <a:gdLst/>
              <a:ahLst/>
              <a:cxnLst/>
              <a:rect l="l" t="t" r="r" b="b"/>
              <a:pathLst>
                <a:path w="119" h="90" extrusionOk="0">
                  <a:moveTo>
                    <a:pt x="53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5" y="82"/>
                    <a:pt x="14" y="89"/>
                    <a:pt x="25" y="89"/>
                  </a:cubicBezTo>
                  <a:cubicBezTo>
                    <a:pt x="63" y="89"/>
                    <a:pt x="118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03"/>
            <p:cNvSpPr/>
            <p:nvPr/>
          </p:nvSpPr>
          <p:spPr>
            <a:xfrm>
              <a:off x="-3547715" y="-1048520"/>
              <a:ext cx="6953" cy="9923"/>
            </a:xfrm>
            <a:custGeom>
              <a:avLst/>
              <a:gdLst/>
              <a:ahLst/>
              <a:cxnLst/>
              <a:rect l="l" t="t" r="r" b="b"/>
              <a:pathLst>
                <a:path w="96" h="137" extrusionOk="0">
                  <a:moveTo>
                    <a:pt x="43" y="1"/>
                  </a:moveTo>
                  <a:cubicBezTo>
                    <a:pt x="22" y="1"/>
                    <a:pt x="1" y="32"/>
                    <a:pt x="1" y="64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74" y="137"/>
                    <a:pt x="95" y="105"/>
                    <a:pt x="95" y="64"/>
                  </a:cubicBezTo>
                  <a:cubicBezTo>
                    <a:pt x="95" y="32"/>
                    <a:pt x="7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03"/>
            <p:cNvSpPr/>
            <p:nvPr/>
          </p:nvSpPr>
          <p:spPr>
            <a:xfrm>
              <a:off x="-3669973" y="-1018897"/>
              <a:ext cx="31216" cy="10719"/>
            </a:xfrm>
            <a:custGeom>
              <a:avLst/>
              <a:gdLst/>
              <a:ahLst/>
              <a:cxnLst/>
              <a:rect l="l" t="t" r="r" b="b"/>
              <a:pathLst>
                <a:path w="431" h="148" extrusionOk="0">
                  <a:moveTo>
                    <a:pt x="1" y="1"/>
                  </a:moveTo>
                  <a:lnTo>
                    <a:pt x="1" y="147"/>
                  </a:lnTo>
                  <a:lnTo>
                    <a:pt x="431" y="147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03"/>
            <p:cNvSpPr/>
            <p:nvPr/>
          </p:nvSpPr>
          <p:spPr>
            <a:xfrm>
              <a:off x="-3616014" y="-1031065"/>
              <a:ext cx="25132" cy="25929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0" y="1"/>
                  </a:moveTo>
                  <a:lnTo>
                    <a:pt x="0" y="336"/>
                  </a:lnTo>
                  <a:lnTo>
                    <a:pt x="346" y="357"/>
                  </a:lnTo>
                  <a:lnTo>
                    <a:pt x="346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03"/>
            <p:cNvSpPr/>
            <p:nvPr/>
          </p:nvSpPr>
          <p:spPr>
            <a:xfrm>
              <a:off x="-3736027" y="-1175341"/>
              <a:ext cx="37300" cy="20569"/>
            </a:xfrm>
            <a:custGeom>
              <a:avLst/>
              <a:gdLst/>
              <a:ahLst/>
              <a:cxnLst/>
              <a:rect l="l" t="t" r="r" b="b"/>
              <a:pathLst>
                <a:path w="515" h="284" extrusionOk="0">
                  <a:moveTo>
                    <a:pt x="0" y="0"/>
                  </a:moveTo>
                  <a:lnTo>
                    <a:pt x="11" y="284"/>
                  </a:lnTo>
                  <a:lnTo>
                    <a:pt x="514" y="28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03"/>
            <p:cNvSpPr/>
            <p:nvPr/>
          </p:nvSpPr>
          <p:spPr>
            <a:xfrm>
              <a:off x="-3793753" y="-1192796"/>
              <a:ext cx="29695" cy="22815"/>
            </a:xfrm>
            <a:custGeom>
              <a:avLst/>
              <a:gdLst/>
              <a:ahLst/>
              <a:cxnLst/>
              <a:rect l="l" t="t" r="r" b="b"/>
              <a:pathLst>
                <a:path w="410" h="315" extrusionOk="0">
                  <a:moveTo>
                    <a:pt x="399" y="0"/>
                  </a:moveTo>
                  <a:lnTo>
                    <a:pt x="0" y="21"/>
                  </a:lnTo>
                  <a:lnTo>
                    <a:pt x="0" y="315"/>
                  </a:lnTo>
                  <a:lnTo>
                    <a:pt x="409" y="29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03"/>
            <p:cNvSpPr/>
            <p:nvPr/>
          </p:nvSpPr>
          <p:spPr>
            <a:xfrm>
              <a:off x="-3400324" y="-1032586"/>
              <a:ext cx="37300" cy="22887"/>
            </a:xfrm>
            <a:custGeom>
              <a:avLst/>
              <a:gdLst/>
              <a:ahLst/>
              <a:cxnLst/>
              <a:rect l="l" t="t" r="r" b="b"/>
              <a:pathLst>
                <a:path w="515" h="316" extrusionOk="0">
                  <a:moveTo>
                    <a:pt x="0" y="1"/>
                  </a:moveTo>
                  <a:lnTo>
                    <a:pt x="11" y="284"/>
                  </a:lnTo>
                  <a:lnTo>
                    <a:pt x="514" y="315"/>
                  </a:lnTo>
                  <a:lnTo>
                    <a:pt x="504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03"/>
            <p:cNvSpPr/>
            <p:nvPr/>
          </p:nvSpPr>
          <p:spPr>
            <a:xfrm>
              <a:off x="-3400324" y="-1192072"/>
              <a:ext cx="47150" cy="22090"/>
            </a:xfrm>
            <a:custGeom>
              <a:avLst/>
              <a:gdLst/>
              <a:ahLst/>
              <a:cxnLst/>
              <a:rect l="l" t="t" r="r" b="b"/>
              <a:pathLst>
                <a:path w="651" h="305" extrusionOk="0">
                  <a:moveTo>
                    <a:pt x="0" y="1"/>
                  </a:moveTo>
                  <a:lnTo>
                    <a:pt x="11" y="294"/>
                  </a:lnTo>
                  <a:lnTo>
                    <a:pt x="650" y="305"/>
                  </a:lnTo>
                  <a:lnTo>
                    <a:pt x="640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03"/>
            <p:cNvSpPr/>
            <p:nvPr/>
          </p:nvSpPr>
          <p:spPr>
            <a:xfrm>
              <a:off x="-3742908" y="-1022663"/>
              <a:ext cx="48744" cy="16006"/>
            </a:xfrm>
            <a:custGeom>
              <a:avLst/>
              <a:gdLst/>
              <a:ahLst/>
              <a:cxnLst/>
              <a:rect l="l" t="t" r="r" b="b"/>
              <a:pathLst>
                <a:path w="673" h="221" extrusionOk="0">
                  <a:moveTo>
                    <a:pt x="11" y="0"/>
                  </a:moveTo>
                  <a:lnTo>
                    <a:pt x="1" y="220"/>
                  </a:lnTo>
                  <a:lnTo>
                    <a:pt x="662" y="22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03"/>
            <p:cNvSpPr/>
            <p:nvPr/>
          </p:nvSpPr>
          <p:spPr>
            <a:xfrm>
              <a:off x="-3803603" y="-1046202"/>
              <a:ext cx="36503" cy="42587"/>
            </a:xfrm>
            <a:custGeom>
              <a:avLst/>
              <a:gdLst/>
              <a:ahLst/>
              <a:cxnLst/>
              <a:rect l="l" t="t" r="r" b="b"/>
              <a:pathLst>
                <a:path w="504" h="588" extrusionOk="0">
                  <a:moveTo>
                    <a:pt x="10" y="0"/>
                  </a:moveTo>
                  <a:lnTo>
                    <a:pt x="0" y="587"/>
                  </a:lnTo>
                  <a:lnTo>
                    <a:pt x="503" y="587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03"/>
            <p:cNvSpPr/>
            <p:nvPr/>
          </p:nvSpPr>
          <p:spPr>
            <a:xfrm>
              <a:off x="-3605440" y="-1056125"/>
              <a:ext cx="3911" cy="19048"/>
            </a:xfrm>
            <a:custGeom>
              <a:avLst/>
              <a:gdLst/>
              <a:ahLst/>
              <a:cxnLst/>
              <a:rect l="l" t="t" r="r" b="b"/>
              <a:pathLst>
                <a:path w="54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3" y="26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03"/>
            <p:cNvSpPr/>
            <p:nvPr/>
          </p:nvSpPr>
          <p:spPr>
            <a:xfrm>
              <a:off x="-3658602" y="-1137389"/>
              <a:ext cx="10502" cy="7822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64" y="1"/>
                  </a:moveTo>
                  <a:cubicBezTo>
                    <a:pt x="32" y="1"/>
                    <a:pt x="1" y="32"/>
                    <a:pt x="1" y="74"/>
                  </a:cubicBezTo>
                  <a:cubicBezTo>
                    <a:pt x="1" y="98"/>
                    <a:pt x="10" y="107"/>
                    <a:pt x="22" y="107"/>
                  </a:cubicBezTo>
                  <a:cubicBezTo>
                    <a:pt x="63" y="107"/>
                    <a:pt x="14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03"/>
            <p:cNvSpPr/>
            <p:nvPr/>
          </p:nvSpPr>
          <p:spPr>
            <a:xfrm>
              <a:off x="-4317842" y="-1222419"/>
              <a:ext cx="35055" cy="223366"/>
            </a:xfrm>
            <a:custGeom>
              <a:avLst/>
              <a:gdLst/>
              <a:ahLst/>
              <a:cxnLst/>
              <a:rect l="l" t="t" r="r" b="b"/>
              <a:pathLst>
                <a:path w="484" h="3084" extrusionOk="0">
                  <a:moveTo>
                    <a:pt x="106" y="0"/>
                  </a:moveTo>
                  <a:lnTo>
                    <a:pt x="1" y="3083"/>
                  </a:lnTo>
                  <a:lnTo>
                    <a:pt x="462" y="308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03"/>
            <p:cNvSpPr/>
            <p:nvPr/>
          </p:nvSpPr>
          <p:spPr>
            <a:xfrm>
              <a:off x="-4760594" y="-1185191"/>
              <a:ext cx="52438" cy="186139"/>
            </a:xfrm>
            <a:custGeom>
              <a:avLst/>
              <a:gdLst/>
              <a:ahLst/>
              <a:cxnLst/>
              <a:rect l="l" t="t" r="r" b="b"/>
              <a:pathLst>
                <a:path w="724" h="2570" extrusionOk="0">
                  <a:moveTo>
                    <a:pt x="147" y="0"/>
                  </a:moveTo>
                  <a:lnTo>
                    <a:pt x="0" y="2569"/>
                  </a:lnTo>
                  <a:lnTo>
                    <a:pt x="703" y="2569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03"/>
            <p:cNvSpPr/>
            <p:nvPr/>
          </p:nvSpPr>
          <p:spPr>
            <a:xfrm>
              <a:off x="-4809193" y="-1185191"/>
              <a:ext cx="45629" cy="186139"/>
            </a:xfrm>
            <a:custGeom>
              <a:avLst/>
              <a:gdLst/>
              <a:ahLst/>
              <a:cxnLst/>
              <a:rect l="l" t="t" r="r" b="b"/>
              <a:pathLst>
                <a:path w="630" h="2570" extrusionOk="0">
                  <a:moveTo>
                    <a:pt x="0" y="0"/>
                  </a:moveTo>
                  <a:lnTo>
                    <a:pt x="53" y="2569"/>
                  </a:lnTo>
                  <a:lnTo>
                    <a:pt x="629" y="2569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03"/>
            <p:cNvSpPr/>
            <p:nvPr/>
          </p:nvSpPr>
          <p:spPr>
            <a:xfrm>
              <a:off x="-4757552" y="-1185191"/>
              <a:ext cx="49396" cy="131456"/>
            </a:xfrm>
            <a:custGeom>
              <a:avLst/>
              <a:gdLst/>
              <a:ahLst/>
              <a:cxnLst/>
              <a:rect l="l" t="t" r="r" b="b"/>
              <a:pathLst>
                <a:path w="682" h="1815" extrusionOk="0">
                  <a:moveTo>
                    <a:pt x="105" y="0"/>
                  </a:moveTo>
                  <a:lnTo>
                    <a:pt x="0" y="1783"/>
                  </a:lnTo>
                  <a:cubicBezTo>
                    <a:pt x="210" y="1804"/>
                    <a:pt x="409" y="1814"/>
                    <a:pt x="619" y="1814"/>
                  </a:cubicBezTo>
                  <a:lnTo>
                    <a:pt x="661" y="181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03"/>
            <p:cNvSpPr/>
            <p:nvPr/>
          </p:nvSpPr>
          <p:spPr>
            <a:xfrm>
              <a:off x="-4809193" y="-1185191"/>
              <a:ext cx="45629" cy="129138"/>
            </a:xfrm>
            <a:custGeom>
              <a:avLst/>
              <a:gdLst/>
              <a:ahLst/>
              <a:cxnLst/>
              <a:rect l="l" t="t" r="r" b="b"/>
              <a:pathLst>
                <a:path w="630" h="1783" extrusionOk="0">
                  <a:moveTo>
                    <a:pt x="0" y="0"/>
                  </a:moveTo>
                  <a:lnTo>
                    <a:pt x="32" y="1678"/>
                  </a:lnTo>
                  <a:cubicBezTo>
                    <a:pt x="231" y="1720"/>
                    <a:pt x="430" y="1751"/>
                    <a:pt x="629" y="178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03"/>
            <p:cNvSpPr/>
            <p:nvPr/>
          </p:nvSpPr>
          <p:spPr>
            <a:xfrm>
              <a:off x="-4743139" y="-1176862"/>
              <a:ext cx="30420" cy="13761"/>
            </a:xfrm>
            <a:custGeom>
              <a:avLst/>
              <a:gdLst/>
              <a:ahLst/>
              <a:cxnLst/>
              <a:rect l="l" t="t" r="r" b="b"/>
              <a:pathLst>
                <a:path w="42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420" y="189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03"/>
            <p:cNvSpPr/>
            <p:nvPr/>
          </p:nvSpPr>
          <p:spPr>
            <a:xfrm>
              <a:off x="-4797822" y="-1029544"/>
              <a:ext cx="27378" cy="20569"/>
            </a:xfrm>
            <a:custGeom>
              <a:avLst/>
              <a:gdLst/>
              <a:ahLst/>
              <a:cxnLst/>
              <a:rect l="l" t="t" r="r" b="b"/>
              <a:pathLst>
                <a:path w="378" h="284" extrusionOk="0">
                  <a:moveTo>
                    <a:pt x="0" y="1"/>
                  </a:moveTo>
                  <a:lnTo>
                    <a:pt x="0" y="284"/>
                  </a:lnTo>
                  <a:lnTo>
                    <a:pt x="367" y="28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03"/>
            <p:cNvSpPr/>
            <p:nvPr/>
          </p:nvSpPr>
          <p:spPr>
            <a:xfrm>
              <a:off x="-4806151" y="-1176862"/>
              <a:ext cx="32665" cy="13761"/>
            </a:xfrm>
            <a:custGeom>
              <a:avLst/>
              <a:gdLst/>
              <a:ahLst/>
              <a:cxnLst/>
              <a:rect l="l" t="t" r="r" b="b"/>
              <a:pathLst>
                <a:path w="451" h="190" extrusionOk="0">
                  <a:moveTo>
                    <a:pt x="11" y="0"/>
                  </a:moveTo>
                  <a:lnTo>
                    <a:pt x="0" y="189"/>
                  </a:lnTo>
                  <a:lnTo>
                    <a:pt x="451" y="18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03"/>
            <p:cNvSpPr/>
            <p:nvPr/>
          </p:nvSpPr>
          <p:spPr>
            <a:xfrm>
              <a:off x="-4737055" y="-1021939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32" y="1"/>
                  </a:moveTo>
                  <a:cubicBezTo>
                    <a:pt x="11" y="1"/>
                    <a:pt x="0" y="32"/>
                    <a:pt x="0" y="64"/>
                  </a:cubicBezTo>
                  <a:cubicBezTo>
                    <a:pt x="0" y="95"/>
                    <a:pt x="11" y="116"/>
                    <a:pt x="32" y="116"/>
                  </a:cubicBezTo>
                  <a:cubicBezTo>
                    <a:pt x="53" y="116"/>
                    <a:pt x="74" y="95"/>
                    <a:pt x="74" y="64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03"/>
            <p:cNvSpPr/>
            <p:nvPr/>
          </p:nvSpPr>
          <p:spPr>
            <a:xfrm>
              <a:off x="-4732492" y="-1150281"/>
              <a:ext cx="5360" cy="7677"/>
            </a:xfrm>
            <a:custGeom>
              <a:avLst/>
              <a:gdLst/>
              <a:ahLst/>
              <a:cxnLst/>
              <a:rect l="l" t="t" r="r" b="b"/>
              <a:pathLst>
                <a:path w="74" h="106" extrusionOk="0">
                  <a:moveTo>
                    <a:pt x="42" y="0"/>
                  </a:moveTo>
                  <a:cubicBezTo>
                    <a:pt x="21" y="0"/>
                    <a:pt x="0" y="21"/>
                    <a:pt x="0" y="53"/>
                  </a:cubicBezTo>
                  <a:cubicBezTo>
                    <a:pt x="0" y="84"/>
                    <a:pt x="21" y="105"/>
                    <a:pt x="42" y="105"/>
                  </a:cubicBezTo>
                  <a:cubicBezTo>
                    <a:pt x="63" y="105"/>
                    <a:pt x="74" y="84"/>
                    <a:pt x="74" y="53"/>
                  </a:cubicBezTo>
                  <a:cubicBezTo>
                    <a:pt x="74" y="21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03"/>
            <p:cNvSpPr/>
            <p:nvPr/>
          </p:nvSpPr>
          <p:spPr>
            <a:xfrm>
              <a:off x="-4787175" y="-1048520"/>
              <a:ext cx="6156" cy="9198"/>
            </a:xfrm>
            <a:custGeom>
              <a:avLst/>
              <a:gdLst/>
              <a:ahLst/>
              <a:cxnLst/>
              <a:rect l="l" t="t" r="r" b="b"/>
              <a:pathLst>
                <a:path w="85" h="127" extrusionOk="0">
                  <a:moveTo>
                    <a:pt x="42" y="1"/>
                  </a:moveTo>
                  <a:cubicBezTo>
                    <a:pt x="21" y="1"/>
                    <a:pt x="0" y="22"/>
                    <a:pt x="0" y="64"/>
                  </a:cubicBezTo>
                  <a:cubicBezTo>
                    <a:pt x="0" y="95"/>
                    <a:pt x="21" y="126"/>
                    <a:pt x="42" y="126"/>
                  </a:cubicBezTo>
                  <a:cubicBezTo>
                    <a:pt x="63" y="126"/>
                    <a:pt x="84" y="95"/>
                    <a:pt x="84" y="64"/>
                  </a:cubicBezTo>
                  <a:cubicBezTo>
                    <a:pt x="8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03"/>
            <p:cNvSpPr/>
            <p:nvPr/>
          </p:nvSpPr>
          <p:spPr>
            <a:xfrm>
              <a:off x="-4870757" y="-1133550"/>
              <a:ext cx="53234" cy="134498"/>
            </a:xfrm>
            <a:custGeom>
              <a:avLst/>
              <a:gdLst/>
              <a:ahLst/>
              <a:cxnLst/>
              <a:rect l="l" t="t" r="r" b="b"/>
              <a:pathLst>
                <a:path w="735" h="1857" extrusionOk="0">
                  <a:moveTo>
                    <a:pt x="1" y="0"/>
                  </a:moveTo>
                  <a:lnTo>
                    <a:pt x="43" y="1856"/>
                  </a:lnTo>
                  <a:lnTo>
                    <a:pt x="724" y="185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03"/>
            <p:cNvSpPr/>
            <p:nvPr/>
          </p:nvSpPr>
          <p:spPr>
            <a:xfrm>
              <a:off x="-4870757" y="-1134347"/>
              <a:ext cx="53234" cy="68444"/>
            </a:xfrm>
            <a:custGeom>
              <a:avLst/>
              <a:gdLst/>
              <a:ahLst/>
              <a:cxnLst/>
              <a:rect l="l" t="t" r="r" b="b"/>
              <a:pathLst>
                <a:path w="735" h="945" extrusionOk="0">
                  <a:moveTo>
                    <a:pt x="1" y="1"/>
                  </a:moveTo>
                  <a:lnTo>
                    <a:pt x="22" y="944"/>
                  </a:lnTo>
                  <a:cubicBezTo>
                    <a:pt x="273" y="902"/>
                    <a:pt x="515" y="850"/>
                    <a:pt x="735" y="798"/>
                  </a:cubicBezTo>
                  <a:lnTo>
                    <a:pt x="735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03"/>
            <p:cNvSpPr/>
            <p:nvPr/>
          </p:nvSpPr>
          <p:spPr>
            <a:xfrm>
              <a:off x="-4859314" y="-1126742"/>
              <a:ext cx="35707" cy="19048"/>
            </a:xfrm>
            <a:custGeom>
              <a:avLst/>
              <a:gdLst/>
              <a:ahLst/>
              <a:cxnLst/>
              <a:rect l="l" t="t" r="r" b="b"/>
              <a:pathLst>
                <a:path w="493" h="263" extrusionOk="0">
                  <a:moveTo>
                    <a:pt x="0" y="1"/>
                  </a:moveTo>
                  <a:lnTo>
                    <a:pt x="11" y="242"/>
                  </a:lnTo>
                  <a:lnTo>
                    <a:pt x="493" y="263"/>
                  </a:lnTo>
                  <a:lnTo>
                    <a:pt x="493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03"/>
            <p:cNvSpPr/>
            <p:nvPr/>
          </p:nvSpPr>
          <p:spPr>
            <a:xfrm>
              <a:off x="-4857865" y="-1021142"/>
              <a:ext cx="33534" cy="19048"/>
            </a:xfrm>
            <a:custGeom>
              <a:avLst/>
              <a:gdLst/>
              <a:ahLst/>
              <a:cxnLst/>
              <a:rect l="l" t="t" r="r" b="b"/>
              <a:pathLst>
                <a:path w="463" h="263" extrusionOk="0">
                  <a:moveTo>
                    <a:pt x="1" y="0"/>
                  </a:moveTo>
                  <a:lnTo>
                    <a:pt x="11" y="241"/>
                  </a:lnTo>
                  <a:lnTo>
                    <a:pt x="462" y="262"/>
                  </a:lnTo>
                  <a:lnTo>
                    <a:pt x="46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03"/>
            <p:cNvSpPr/>
            <p:nvPr/>
          </p:nvSpPr>
          <p:spPr>
            <a:xfrm>
              <a:off x="-4927686" y="-1222419"/>
              <a:ext cx="47875" cy="223366"/>
            </a:xfrm>
            <a:custGeom>
              <a:avLst/>
              <a:gdLst/>
              <a:ahLst/>
              <a:cxnLst/>
              <a:rect l="l" t="t" r="r" b="b"/>
              <a:pathLst>
                <a:path w="661" h="3084" extrusionOk="0">
                  <a:moveTo>
                    <a:pt x="137" y="0"/>
                  </a:moveTo>
                  <a:lnTo>
                    <a:pt x="0" y="3083"/>
                  </a:lnTo>
                  <a:lnTo>
                    <a:pt x="629" y="308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03"/>
            <p:cNvSpPr/>
            <p:nvPr/>
          </p:nvSpPr>
          <p:spPr>
            <a:xfrm>
              <a:off x="-4970998" y="-1222419"/>
              <a:ext cx="41863" cy="223366"/>
            </a:xfrm>
            <a:custGeom>
              <a:avLst/>
              <a:gdLst/>
              <a:ahLst/>
              <a:cxnLst/>
              <a:rect l="l" t="t" r="r" b="b"/>
              <a:pathLst>
                <a:path w="578" h="3084" extrusionOk="0">
                  <a:moveTo>
                    <a:pt x="1" y="0"/>
                  </a:moveTo>
                  <a:lnTo>
                    <a:pt x="53" y="3083"/>
                  </a:lnTo>
                  <a:lnTo>
                    <a:pt x="577" y="30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03"/>
            <p:cNvSpPr/>
            <p:nvPr/>
          </p:nvSpPr>
          <p:spPr>
            <a:xfrm>
              <a:off x="-4924644" y="-1222419"/>
              <a:ext cx="44833" cy="158037"/>
            </a:xfrm>
            <a:custGeom>
              <a:avLst/>
              <a:gdLst/>
              <a:ahLst/>
              <a:cxnLst/>
              <a:rect l="l" t="t" r="r" b="b"/>
              <a:pathLst>
                <a:path w="619" h="2182" extrusionOk="0">
                  <a:moveTo>
                    <a:pt x="95" y="0"/>
                  </a:moveTo>
                  <a:lnTo>
                    <a:pt x="0" y="2139"/>
                  </a:lnTo>
                  <a:cubicBezTo>
                    <a:pt x="189" y="2171"/>
                    <a:pt x="367" y="2181"/>
                    <a:pt x="556" y="2181"/>
                  </a:cubicBezTo>
                  <a:lnTo>
                    <a:pt x="598" y="2181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03"/>
            <p:cNvSpPr/>
            <p:nvPr/>
          </p:nvSpPr>
          <p:spPr>
            <a:xfrm>
              <a:off x="-4970201" y="-1223216"/>
              <a:ext cx="40270" cy="154995"/>
            </a:xfrm>
            <a:custGeom>
              <a:avLst/>
              <a:gdLst/>
              <a:ahLst/>
              <a:cxnLst/>
              <a:rect l="l" t="t" r="r" b="b"/>
              <a:pathLst>
                <a:path w="556" h="2140" extrusionOk="0">
                  <a:moveTo>
                    <a:pt x="0" y="1"/>
                  </a:moveTo>
                  <a:lnTo>
                    <a:pt x="31" y="2014"/>
                  </a:lnTo>
                  <a:cubicBezTo>
                    <a:pt x="199" y="2067"/>
                    <a:pt x="378" y="2119"/>
                    <a:pt x="556" y="2140"/>
                  </a:cubicBezTo>
                  <a:lnTo>
                    <a:pt x="545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03"/>
            <p:cNvSpPr/>
            <p:nvPr/>
          </p:nvSpPr>
          <p:spPr>
            <a:xfrm>
              <a:off x="-4911751" y="-1212569"/>
              <a:ext cx="28174" cy="17527"/>
            </a:xfrm>
            <a:custGeom>
              <a:avLst/>
              <a:gdLst/>
              <a:ahLst/>
              <a:cxnLst/>
              <a:rect l="l" t="t" r="r" b="b"/>
              <a:pathLst>
                <a:path w="389" h="242" extrusionOk="0">
                  <a:moveTo>
                    <a:pt x="11" y="1"/>
                  </a:moveTo>
                  <a:lnTo>
                    <a:pt x="0" y="242"/>
                  </a:lnTo>
                  <a:lnTo>
                    <a:pt x="378" y="242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03"/>
            <p:cNvSpPr/>
            <p:nvPr/>
          </p:nvSpPr>
          <p:spPr>
            <a:xfrm>
              <a:off x="-4960351" y="-1035628"/>
              <a:ext cx="24336" cy="25132"/>
            </a:xfrm>
            <a:custGeom>
              <a:avLst/>
              <a:gdLst/>
              <a:ahLst/>
              <a:cxnLst/>
              <a:rect l="l" t="t" r="r" b="b"/>
              <a:pathLst>
                <a:path w="336" h="347" extrusionOk="0">
                  <a:moveTo>
                    <a:pt x="0" y="1"/>
                  </a:moveTo>
                  <a:lnTo>
                    <a:pt x="0" y="347"/>
                  </a:lnTo>
                  <a:lnTo>
                    <a:pt x="325" y="34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03"/>
            <p:cNvSpPr/>
            <p:nvPr/>
          </p:nvSpPr>
          <p:spPr>
            <a:xfrm>
              <a:off x="-4967956" y="-1211773"/>
              <a:ext cx="29695" cy="16006"/>
            </a:xfrm>
            <a:custGeom>
              <a:avLst/>
              <a:gdLst/>
              <a:ahLst/>
              <a:cxnLst/>
              <a:rect l="l" t="t" r="r" b="b"/>
              <a:pathLst>
                <a:path w="410" h="221" extrusionOk="0">
                  <a:moveTo>
                    <a:pt x="11" y="0"/>
                  </a:moveTo>
                  <a:lnTo>
                    <a:pt x="0" y="220"/>
                  </a:lnTo>
                  <a:lnTo>
                    <a:pt x="409" y="220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03"/>
            <p:cNvSpPr/>
            <p:nvPr/>
          </p:nvSpPr>
          <p:spPr>
            <a:xfrm>
              <a:off x="-4906464" y="-1026502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53" y="137"/>
                    <a:pt x="74" y="106"/>
                    <a:pt x="74" y="74"/>
                  </a:cubicBezTo>
                  <a:cubicBezTo>
                    <a:pt x="74" y="32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03"/>
            <p:cNvSpPr/>
            <p:nvPr/>
          </p:nvSpPr>
          <p:spPr>
            <a:xfrm>
              <a:off x="-4901901" y="-1180701"/>
              <a:ext cx="4635" cy="9995"/>
            </a:xfrm>
            <a:custGeom>
              <a:avLst/>
              <a:gdLst/>
              <a:ahLst/>
              <a:cxnLst/>
              <a:rect l="l" t="t" r="r" b="b"/>
              <a:pathLst>
                <a:path w="64" h="138" extrusionOk="0">
                  <a:moveTo>
                    <a:pt x="32" y="1"/>
                  </a:moveTo>
                  <a:cubicBezTo>
                    <a:pt x="22" y="1"/>
                    <a:pt x="1" y="32"/>
                    <a:pt x="1" y="64"/>
                  </a:cubicBezTo>
                  <a:cubicBezTo>
                    <a:pt x="1" y="106"/>
                    <a:pt x="22" y="137"/>
                    <a:pt x="32" y="137"/>
                  </a:cubicBezTo>
                  <a:cubicBezTo>
                    <a:pt x="53" y="137"/>
                    <a:pt x="64" y="106"/>
                    <a:pt x="64" y="64"/>
                  </a:cubicBezTo>
                  <a:cubicBezTo>
                    <a:pt x="6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03"/>
            <p:cNvSpPr/>
            <p:nvPr/>
          </p:nvSpPr>
          <p:spPr>
            <a:xfrm>
              <a:off x="-4950500" y="-1059167"/>
              <a:ext cx="5432" cy="12240"/>
            </a:xfrm>
            <a:custGeom>
              <a:avLst/>
              <a:gdLst/>
              <a:ahLst/>
              <a:cxnLst/>
              <a:rect l="l" t="t" r="r" b="b"/>
              <a:pathLst>
                <a:path w="75" h="169" extrusionOk="0">
                  <a:moveTo>
                    <a:pt x="32" y="1"/>
                  </a:moveTo>
                  <a:cubicBezTo>
                    <a:pt x="11" y="1"/>
                    <a:pt x="1" y="43"/>
                    <a:pt x="1" y="85"/>
                  </a:cubicBezTo>
                  <a:cubicBezTo>
                    <a:pt x="1" y="127"/>
                    <a:pt x="11" y="169"/>
                    <a:pt x="32" y="169"/>
                  </a:cubicBezTo>
                  <a:cubicBezTo>
                    <a:pt x="53" y="169"/>
                    <a:pt x="74" y="127"/>
                    <a:pt x="74" y="85"/>
                  </a:cubicBezTo>
                  <a:cubicBezTo>
                    <a:pt x="74" y="43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03"/>
            <p:cNvSpPr/>
            <p:nvPr/>
          </p:nvSpPr>
          <p:spPr>
            <a:xfrm>
              <a:off x="-5025681" y="-1160928"/>
              <a:ext cx="47150" cy="161875"/>
            </a:xfrm>
            <a:custGeom>
              <a:avLst/>
              <a:gdLst/>
              <a:ahLst/>
              <a:cxnLst/>
              <a:rect l="l" t="t" r="r" b="b"/>
              <a:pathLst>
                <a:path w="651" h="2235" extrusionOk="0">
                  <a:moveTo>
                    <a:pt x="1" y="1"/>
                  </a:moveTo>
                  <a:lnTo>
                    <a:pt x="32" y="2234"/>
                  </a:lnTo>
                  <a:lnTo>
                    <a:pt x="651" y="223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03"/>
            <p:cNvSpPr/>
            <p:nvPr/>
          </p:nvSpPr>
          <p:spPr>
            <a:xfrm>
              <a:off x="-5091011" y="-1204240"/>
              <a:ext cx="59318" cy="205187"/>
            </a:xfrm>
            <a:custGeom>
              <a:avLst/>
              <a:gdLst/>
              <a:ahLst/>
              <a:cxnLst/>
              <a:rect l="l" t="t" r="r" b="b"/>
              <a:pathLst>
                <a:path w="819" h="2833" extrusionOk="0">
                  <a:moveTo>
                    <a:pt x="756" y="1"/>
                  </a:moveTo>
                  <a:lnTo>
                    <a:pt x="1" y="43"/>
                  </a:lnTo>
                  <a:lnTo>
                    <a:pt x="1" y="2832"/>
                  </a:lnTo>
                  <a:lnTo>
                    <a:pt x="819" y="2832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03"/>
            <p:cNvSpPr/>
            <p:nvPr/>
          </p:nvSpPr>
          <p:spPr>
            <a:xfrm>
              <a:off x="-5025681" y="-1160928"/>
              <a:ext cx="47150" cy="82857"/>
            </a:xfrm>
            <a:custGeom>
              <a:avLst/>
              <a:gdLst/>
              <a:ahLst/>
              <a:cxnLst/>
              <a:rect l="l" t="t" r="r" b="b"/>
              <a:pathLst>
                <a:path w="651" h="1144" extrusionOk="0">
                  <a:moveTo>
                    <a:pt x="1" y="1"/>
                  </a:moveTo>
                  <a:lnTo>
                    <a:pt x="21" y="1144"/>
                  </a:lnTo>
                  <a:cubicBezTo>
                    <a:pt x="231" y="1091"/>
                    <a:pt x="441" y="1028"/>
                    <a:pt x="651" y="955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03"/>
            <p:cNvSpPr/>
            <p:nvPr/>
          </p:nvSpPr>
          <p:spPr>
            <a:xfrm>
              <a:off x="-5091011" y="-1204240"/>
              <a:ext cx="57797" cy="136816"/>
            </a:xfrm>
            <a:custGeom>
              <a:avLst/>
              <a:gdLst/>
              <a:ahLst/>
              <a:cxnLst/>
              <a:rect l="l" t="t" r="r" b="b"/>
              <a:pathLst>
                <a:path w="798" h="1889" extrusionOk="0">
                  <a:moveTo>
                    <a:pt x="756" y="1"/>
                  </a:moveTo>
                  <a:lnTo>
                    <a:pt x="1" y="43"/>
                  </a:lnTo>
                  <a:lnTo>
                    <a:pt x="1" y="1888"/>
                  </a:lnTo>
                  <a:cubicBezTo>
                    <a:pt x="263" y="1857"/>
                    <a:pt x="535" y="1815"/>
                    <a:pt x="798" y="1763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03"/>
            <p:cNvSpPr/>
            <p:nvPr/>
          </p:nvSpPr>
          <p:spPr>
            <a:xfrm>
              <a:off x="-5083406" y="-1192796"/>
              <a:ext cx="39545" cy="13689"/>
            </a:xfrm>
            <a:custGeom>
              <a:avLst/>
              <a:gdLst/>
              <a:ahLst/>
              <a:cxnLst/>
              <a:rect l="l" t="t" r="r" b="b"/>
              <a:pathLst>
                <a:path w="546" h="189" extrusionOk="0">
                  <a:moveTo>
                    <a:pt x="1" y="0"/>
                  </a:moveTo>
                  <a:lnTo>
                    <a:pt x="1" y="189"/>
                  </a:lnTo>
                  <a:lnTo>
                    <a:pt x="546" y="189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03"/>
            <p:cNvSpPr/>
            <p:nvPr/>
          </p:nvSpPr>
          <p:spPr>
            <a:xfrm>
              <a:off x="-5083406" y="-1170054"/>
              <a:ext cx="39545" cy="13761"/>
            </a:xfrm>
            <a:custGeom>
              <a:avLst/>
              <a:gdLst/>
              <a:ahLst/>
              <a:cxnLst/>
              <a:rect l="l" t="t" r="r" b="b"/>
              <a:pathLst>
                <a:path w="546" h="190" extrusionOk="0">
                  <a:moveTo>
                    <a:pt x="1" y="1"/>
                  </a:moveTo>
                  <a:lnTo>
                    <a:pt x="1" y="190"/>
                  </a:lnTo>
                  <a:lnTo>
                    <a:pt x="546" y="19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03"/>
            <p:cNvSpPr/>
            <p:nvPr/>
          </p:nvSpPr>
          <p:spPr>
            <a:xfrm>
              <a:off x="-5081885" y="-1022663"/>
              <a:ext cx="44905" cy="12168"/>
            </a:xfrm>
            <a:custGeom>
              <a:avLst/>
              <a:gdLst/>
              <a:ahLst/>
              <a:cxnLst/>
              <a:rect l="l" t="t" r="r" b="b"/>
              <a:pathLst>
                <a:path w="620" h="168" extrusionOk="0">
                  <a:moveTo>
                    <a:pt x="1" y="0"/>
                  </a:moveTo>
                  <a:lnTo>
                    <a:pt x="1" y="168"/>
                  </a:lnTo>
                  <a:lnTo>
                    <a:pt x="619" y="16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03"/>
            <p:cNvSpPr/>
            <p:nvPr/>
          </p:nvSpPr>
          <p:spPr>
            <a:xfrm>
              <a:off x="-5015034" y="-1152599"/>
              <a:ext cx="31941" cy="23684"/>
            </a:xfrm>
            <a:custGeom>
              <a:avLst/>
              <a:gdLst/>
              <a:ahLst/>
              <a:cxnLst/>
              <a:rect l="l" t="t" r="r" b="b"/>
              <a:pathLst>
                <a:path w="441" h="327" extrusionOk="0">
                  <a:moveTo>
                    <a:pt x="0" y="1"/>
                  </a:moveTo>
                  <a:lnTo>
                    <a:pt x="0" y="295"/>
                  </a:lnTo>
                  <a:lnTo>
                    <a:pt x="441" y="326"/>
                  </a:lnTo>
                  <a:lnTo>
                    <a:pt x="43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03"/>
            <p:cNvSpPr/>
            <p:nvPr/>
          </p:nvSpPr>
          <p:spPr>
            <a:xfrm>
              <a:off x="-5014310" y="-1025705"/>
              <a:ext cx="30492" cy="22815"/>
            </a:xfrm>
            <a:custGeom>
              <a:avLst/>
              <a:gdLst/>
              <a:ahLst/>
              <a:cxnLst/>
              <a:rect l="l" t="t" r="r" b="b"/>
              <a:pathLst>
                <a:path w="421" h="315" extrusionOk="0">
                  <a:moveTo>
                    <a:pt x="1" y="0"/>
                  </a:moveTo>
                  <a:lnTo>
                    <a:pt x="11" y="283"/>
                  </a:lnTo>
                  <a:lnTo>
                    <a:pt x="420" y="315"/>
                  </a:lnTo>
                  <a:lnTo>
                    <a:pt x="420" y="315"/>
                  </a:lnTo>
                  <a:lnTo>
                    <a:pt x="410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03"/>
            <p:cNvSpPr/>
            <p:nvPr/>
          </p:nvSpPr>
          <p:spPr>
            <a:xfrm>
              <a:off x="-4374046" y="-1222419"/>
              <a:ext cx="52510" cy="223366"/>
            </a:xfrm>
            <a:custGeom>
              <a:avLst/>
              <a:gdLst/>
              <a:ahLst/>
              <a:cxnLst/>
              <a:rect l="l" t="t" r="r" b="b"/>
              <a:pathLst>
                <a:path w="725" h="3084" extrusionOk="0">
                  <a:moveTo>
                    <a:pt x="148" y="0"/>
                  </a:moveTo>
                  <a:lnTo>
                    <a:pt x="1" y="3083"/>
                  </a:lnTo>
                  <a:lnTo>
                    <a:pt x="703" y="30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03"/>
            <p:cNvSpPr/>
            <p:nvPr/>
          </p:nvSpPr>
          <p:spPr>
            <a:xfrm>
              <a:off x="-4422645" y="-1222419"/>
              <a:ext cx="46426" cy="223366"/>
            </a:xfrm>
            <a:custGeom>
              <a:avLst/>
              <a:gdLst/>
              <a:ahLst/>
              <a:cxnLst/>
              <a:rect l="l" t="t" r="r" b="b"/>
              <a:pathLst>
                <a:path w="641" h="3084" extrusionOk="0">
                  <a:moveTo>
                    <a:pt x="1" y="0"/>
                  </a:moveTo>
                  <a:lnTo>
                    <a:pt x="64" y="3083"/>
                  </a:lnTo>
                  <a:lnTo>
                    <a:pt x="640" y="30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03"/>
            <p:cNvSpPr/>
            <p:nvPr/>
          </p:nvSpPr>
          <p:spPr>
            <a:xfrm>
              <a:off x="-4279093" y="-1204240"/>
              <a:ext cx="45629" cy="205187"/>
            </a:xfrm>
            <a:custGeom>
              <a:avLst/>
              <a:gdLst/>
              <a:ahLst/>
              <a:cxnLst/>
              <a:rect l="l" t="t" r="r" b="b"/>
              <a:pathLst>
                <a:path w="630" h="2833" extrusionOk="0">
                  <a:moveTo>
                    <a:pt x="630" y="1"/>
                  </a:moveTo>
                  <a:lnTo>
                    <a:pt x="63" y="43"/>
                  </a:lnTo>
                  <a:lnTo>
                    <a:pt x="1" y="2832"/>
                  </a:lnTo>
                  <a:lnTo>
                    <a:pt x="609" y="283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03"/>
            <p:cNvSpPr/>
            <p:nvPr/>
          </p:nvSpPr>
          <p:spPr>
            <a:xfrm>
              <a:off x="-4315524" y="-1222419"/>
              <a:ext cx="32737" cy="158037"/>
            </a:xfrm>
            <a:custGeom>
              <a:avLst/>
              <a:gdLst/>
              <a:ahLst/>
              <a:cxnLst/>
              <a:rect l="l" t="t" r="r" b="b"/>
              <a:pathLst>
                <a:path w="452" h="2182" extrusionOk="0">
                  <a:moveTo>
                    <a:pt x="74" y="0"/>
                  </a:moveTo>
                  <a:lnTo>
                    <a:pt x="0" y="2181"/>
                  </a:lnTo>
                  <a:cubicBezTo>
                    <a:pt x="147" y="2181"/>
                    <a:pt x="294" y="2171"/>
                    <a:pt x="441" y="215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03"/>
            <p:cNvSpPr/>
            <p:nvPr/>
          </p:nvSpPr>
          <p:spPr>
            <a:xfrm>
              <a:off x="-4371004" y="-1222419"/>
              <a:ext cx="49468" cy="158037"/>
            </a:xfrm>
            <a:custGeom>
              <a:avLst/>
              <a:gdLst/>
              <a:ahLst/>
              <a:cxnLst/>
              <a:rect l="l" t="t" r="r" b="b"/>
              <a:pathLst>
                <a:path w="683" h="2182" extrusionOk="0">
                  <a:moveTo>
                    <a:pt x="106" y="0"/>
                  </a:moveTo>
                  <a:lnTo>
                    <a:pt x="1" y="2139"/>
                  </a:lnTo>
                  <a:cubicBezTo>
                    <a:pt x="210" y="2171"/>
                    <a:pt x="410" y="2181"/>
                    <a:pt x="619" y="2181"/>
                  </a:cubicBezTo>
                  <a:lnTo>
                    <a:pt x="661" y="2181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03"/>
            <p:cNvSpPr/>
            <p:nvPr/>
          </p:nvSpPr>
          <p:spPr>
            <a:xfrm>
              <a:off x="-4422645" y="-1223216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1" y="1"/>
                  </a:moveTo>
                  <a:lnTo>
                    <a:pt x="43" y="2014"/>
                  </a:lnTo>
                  <a:cubicBezTo>
                    <a:pt x="231" y="2067"/>
                    <a:pt x="431" y="2119"/>
                    <a:pt x="630" y="2140"/>
                  </a:cubicBezTo>
                  <a:lnTo>
                    <a:pt x="619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03"/>
            <p:cNvSpPr/>
            <p:nvPr/>
          </p:nvSpPr>
          <p:spPr>
            <a:xfrm>
              <a:off x="-4277572" y="-1204240"/>
              <a:ext cx="44108" cy="136816"/>
            </a:xfrm>
            <a:custGeom>
              <a:avLst/>
              <a:gdLst/>
              <a:ahLst/>
              <a:cxnLst/>
              <a:rect l="l" t="t" r="r" b="b"/>
              <a:pathLst>
                <a:path w="609" h="1889" extrusionOk="0">
                  <a:moveTo>
                    <a:pt x="609" y="1"/>
                  </a:moveTo>
                  <a:lnTo>
                    <a:pt x="42" y="43"/>
                  </a:lnTo>
                  <a:lnTo>
                    <a:pt x="1" y="1888"/>
                  </a:lnTo>
                  <a:cubicBezTo>
                    <a:pt x="200" y="1857"/>
                    <a:pt x="399" y="1815"/>
                    <a:pt x="598" y="1763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03"/>
            <p:cNvSpPr/>
            <p:nvPr/>
          </p:nvSpPr>
          <p:spPr>
            <a:xfrm>
              <a:off x="-4269243" y="-1192796"/>
              <a:ext cx="29695" cy="13689"/>
            </a:xfrm>
            <a:custGeom>
              <a:avLst/>
              <a:gdLst/>
              <a:ahLst/>
              <a:cxnLst/>
              <a:rect l="l" t="t" r="r" b="b"/>
              <a:pathLst>
                <a:path w="410" h="189" extrusionOk="0">
                  <a:moveTo>
                    <a:pt x="1" y="0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03"/>
            <p:cNvSpPr/>
            <p:nvPr/>
          </p:nvSpPr>
          <p:spPr>
            <a:xfrm>
              <a:off x="-4269967" y="-1170054"/>
              <a:ext cx="29695" cy="13761"/>
            </a:xfrm>
            <a:custGeom>
              <a:avLst/>
              <a:gdLst/>
              <a:ahLst/>
              <a:cxnLst/>
              <a:rect l="l" t="t" r="r" b="b"/>
              <a:pathLst>
                <a:path w="410" h="190" extrusionOk="0">
                  <a:moveTo>
                    <a:pt x="11" y="1"/>
                  </a:moveTo>
                  <a:lnTo>
                    <a:pt x="0" y="190"/>
                  </a:lnTo>
                  <a:lnTo>
                    <a:pt x="409" y="190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03"/>
            <p:cNvSpPr/>
            <p:nvPr/>
          </p:nvSpPr>
          <p:spPr>
            <a:xfrm>
              <a:off x="-4304877" y="-1211048"/>
              <a:ext cx="17527" cy="10719"/>
            </a:xfrm>
            <a:custGeom>
              <a:avLst/>
              <a:gdLst/>
              <a:ahLst/>
              <a:cxnLst/>
              <a:rect l="l" t="t" r="r" b="b"/>
              <a:pathLst>
                <a:path w="242" h="148" extrusionOk="0">
                  <a:moveTo>
                    <a:pt x="0" y="1"/>
                  </a:moveTo>
                  <a:lnTo>
                    <a:pt x="0" y="147"/>
                  </a:lnTo>
                  <a:lnTo>
                    <a:pt x="241" y="14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03"/>
            <p:cNvSpPr/>
            <p:nvPr/>
          </p:nvSpPr>
          <p:spPr>
            <a:xfrm>
              <a:off x="-4272285" y="-1022663"/>
              <a:ext cx="33534" cy="12168"/>
            </a:xfrm>
            <a:custGeom>
              <a:avLst/>
              <a:gdLst/>
              <a:ahLst/>
              <a:cxnLst/>
              <a:rect l="l" t="t" r="r" b="b"/>
              <a:pathLst>
                <a:path w="463" h="168" extrusionOk="0">
                  <a:moveTo>
                    <a:pt x="1" y="0"/>
                  </a:moveTo>
                  <a:lnTo>
                    <a:pt x="1" y="168"/>
                  </a:lnTo>
                  <a:lnTo>
                    <a:pt x="462" y="16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3"/>
            <p:cNvSpPr/>
            <p:nvPr/>
          </p:nvSpPr>
          <p:spPr>
            <a:xfrm>
              <a:off x="-4301908" y="-1024184"/>
              <a:ext cx="5432" cy="9923"/>
            </a:xfrm>
            <a:custGeom>
              <a:avLst/>
              <a:gdLst/>
              <a:ahLst/>
              <a:cxnLst/>
              <a:rect l="l" t="t" r="r" b="b"/>
              <a:pathLst>
                <a:path w="75" h="137" extrusionOk="0">
                  <a:moveTo>
                    <a:pt x="43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105"/>
                    <a:pt x="22" y="137"/>
                    <a:pt x="43" y="137"/>
                  </a:cubicBezTo>
                  <a:cubicBezTo>
                    <a:pt x="53" y="137"/>
                    <a:pt x="74" y="105"/>
                    <a:pt x="74" y="63"/>
                  </a:cubicBezTo>
                  <a:cubicBezTo>
                    <a:pt x="74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03"/>
            <p:cNvSpPr/>
            <p:nvPr/>
          </p:nvSpPr>
          <p:spPr>
            <a:xfrm>
              <a:off x="-4356591" y="-1212569"/>
              <a:ext cx="30492" cy="17527"/>
            </a:xfrm>
            <a:custGeom>
              <a:avLst/>
              <a:gdLst/>
              <a:ahLst/>
              <a:cxnLst/>
              <a:rect l="l" t="t" r="r" b="b"/>
              <a:pathLst>
                <a:path w="421" h="242" extrusionOk="0">
                  <a:moveTo>
                    <a:pt x="1" y="1"/>
                  </a:moveTo>
                  <a:lnTo>
                    <a:pt x="1" y="242"/>
                  </a:lnTo>
                  <a:lnTo>
                    <a:pt x="420" y="242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03"/>
            <p:cNvSpPr/>
            <p:nvPr/>
          </p:nvSpPr>
          <p:spPr>
            <a:xfrm>
              <a:off x="-4411274" y="-1035628"/>
              <a:ext cx="27450" cy="25132"/>
            </a:xfrm>
            <a:custGeom>
              <a:avLst/>
              <a:gdLst/>
              <a:ahLst/>
              <a:cxnLst/>
              <a:rect l="l" t="t" r="r" b="b"/>
              <a:pathLst>
                <a:path w="379" h="347" extrusionOk="0">
                  <a:moveTo>
                    <a:pt x="1" y="1"/>
                  </a:moveTo>
                  <a:lnTo>
                    <a:pt x="1" y="347"/>
                  </a:lnTo>
                  <a:lnTo>
                    <a:pt x="368" y="347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03"/>
            <p:cNvSpPr/>
            <p:nvPr/>
          </p:nvSpPr>
          <p:spPr>
            <a:xfrm>
              <a:off x="-4418806" y="-1211773"/>
              <a:ext cx="32665" cy="16006"/>
            </a:xfrm>
            <a:custGeom>
              <a:avLst/>
              <a:gdLst/>
              <a:ahLst/>
              <a:cxnLst/>
              <a:rect l="l" t="t" r="r" b="b"/>
              <a:pathLst>
                <a:path w="451" h="221" extrusionOk="0">
                  <a:moveTo>
                    <a:pt x="0" y="0"/>
                  </a:moveTo>
                  <a:lnTo>
                    <a:pt x="0" y="220"/>
                  </a:lnTo>
                  <a:lnTo>
                    <a:pt x="441" y="22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03"/>
            <p:cNvSpPr/>
            <p:nvPr/>
          </p:nvSpPr>
          <p:spPr>
            <a:xfrm>
              <a:off x="-4350507" y="-1026502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4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64" y="137"/>
                    <a:pt x="74" y="106"/>
                    <a:pt x="74" y="74"/>
                  </a:cubicBezTo>
                  <a:cubicBezTo>
                    <a:pt x="74" y="32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03"/>
            <p:cNvSpPr/>
            <p:nvPr/>
          </p:nvSpPr>
          <p:spPr>
            <a:xfrm>
              <a:off x="-4345944" y="-1180701"/>
              <a:ext cx="5432" cy="9995"/>
            </a:xfrm>
            <a:custGeom>
              <a:avLst/>
              <a:gdLst/>
              <a:ahLst/>
              <a:cxnLst/>
              <a:rect l="l" t="t" r="r" b="b"/>
              <a:pathLst>
                <a:path w="75" h="138" extrusionOk="0">
                  <a:moveTo>
                    <a:pt x="43" y="1"/>
                  </a:moveTo>
                  <a:cubicBezTo>
                    <a:pt x="22" y="1"/>
                    <a:pt x="1" y="32"/>
                    <a:pt x="1" y="6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64" y="137"/>
                    <a:pt x="74" y="106"/>
                    <a:pt x="74" y="64"/>
                  </a:cubicBezTo>
                  <a:cubicBezTo>
                    <a:pt x="74" y="32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03"/>
            <p:cNvSpPr/>
            <p:nvPr/>
          </p:nvSpPr>
          <p:spPr>
            <a:xfrm>
              <a:off x="-4400627" y="-1059167"/>
              <a:ext cx="6156" cy="12240"/>
            </a:xfrm>
            <a:custGeom>
              <a:avLst/>
              <a:gdLst/>
              <a:ahLst/>
              <a:cxnLst/>
              <a:rect l="l" t="t" r="r" b="b"/>
              <a:pathLst>
                <a:path w="85" h="169" extrusionOk="0">
                  <a:moveTo>
                    <a:pt x="43" y="1"/>
                  </a:moveTo>
                  <a:cubicBezTo>
                    <a:pt x="22" y="1"/>
                    <a:pt x="1" y="43"/>
                    <a:pt x="1" y="85"/>
                  </a:cubicBezTo>
                  <a:cubicBezTo>
                    <a:pt x="1" y="127"/>
                    <a:pt x="22" y="169"/>
                    <a:pt x="43" y="169"/>
                  </a:cubicBezTo>
                  <a:cubicBezTo>
                    <a:pt x="74" y="169"/>
                    <a:pt x="85" y="127"/>
                    <a:pt x="85" y="85"/>
                  </a:cubicBezTo>
                  <a:cubicBezTo>
                    <a:pt x="85" y="43"/>
                    <a:pt x="7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03"/>
            <p:cNvSpPr/>
            <p:nvPr/>
          </p:nvSpPr>
          <p:spPr>
            <a:xfrm>
              <a:off x="-4613276" y="-1222419"/>
              <a:ext cx="49468" cy="223366"/>
            </a:xfrm>
            <a:custGeom>
              <a:avLst/>
              <a:gdLst/>
              <a:ahLst/>
              <a:cxnLst/>
              <a:rect l="l" t="t" r="r" b="b"/>
              <a:pathLst>
                <a:path w="683" h="3084" extrusionOk="0">
                  <a:moveTo>
                    <a:pt x="43" y="0"/>
                  </a:moveTo>
                  <a:lnTo>
                    <a:pt x="1" y="3083"/>
                  </a:lnTo>
                  <a:lnTo>
                    <a:pt x="682" y="3083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03"/>
            <p:cNvSpPr/>
            <p:nvPr/>
          </p:nvSpPr>
          <p:spPr>
            <a:xfrm>
              <a:off x="-4484136" y="-1160928"/>
              <a:ext cx="53234" cy="161875"/>
            </a:xfrm>
            <a:custGeom>
              <a:avLst/>
              <a:gdLst/>
              <a:ahLst/>
              <a:cxnLst/>
              <a:rect l="l" t="t" r="r" b="b"/>
              <a:pathLst>
                <a:path w="735" h="2235" extrusionOk="0">
                  <a:moveTo>
                    <a:pt x="0" y="1"/>
                  </a:moveTo>
                  <a:lnTo>
                    <a:pt x="42" y="2234"/>
                  </a:lnTo>
                  <a:lnTo>
                    <a:pt x="724" y="2234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03"/>
            <p:cNvSpPr/>
            <p:nvPr/>
          </p:nvSpPr>
          <p:spPr>
            <a:xfrm>
              <a:off x="-4697582" y="-1222419"/>
              <a:ext cx="75252" cy="223366"/>
            </a:xfrm>
            <a:custGeom>
              <a:avLst/>
              <a:gdLst/>
              <a:ahLst/>
              <a:cxnLst/>
              <a:rect l="l" t="t" r="r" b="b"/>
              <a:pathLst>
                <a:path w="1039" h="3084" extrusionOk="0">
                  <a:moveTo>
                    <a:pt x="116" y="0"/>
                  </a:moveTo>
                  <a:lnTo>
                    <a:pt x="1" y="3083"/>
                  </a:lnTo>
                  <a:lnTo>
                    <a:pt x="1039" y="3083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03"/>
            <p:cNvSpPr/>
            <p:nvPr/>
          </p:nvSpPr>
          <p:spPr>
            <a:xfrm>
              <a:off x="-4557071" y="-1204240"/>
              <a:ext cx="66923" cy="205187"/>
            </a:xfrm>
            <a:custGeom>
              <a:avLst/>
              <a:gdLst/>
              <a:ahLst/>
              <a:cxnLst/>
              <a:rect l="l" t="t" r="r" b="b"/>
              <a:pathLst>
                <a:path w="924" h="2833" extrusionOk="0">
                  <a:moveTo>
                    <a:pt x="850" y="1"/>
                  </a:moveTo>
                  <a:lnTo>
                    <a:pt x="11" y="43"/>
                  </a:lnTo>
                  <a:lnTo>
                    <a:pt x="1" y="2832"/>
                  </a:lnTo>
                  <a:lnTo>
                    <a:pt x="923" y="2832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03"/>
            <p:cNvSpPr/>
            <p:nvPr/>
          </p:nvSpPr>
          <p:spPr>
            <a:xfrm>
              <a:off x="-4612479" y="-1222419"/>
              <a:ext cx="47150" cy="158037"/>
            </a:xfrm>
            <a:custGeom>
              <a:avLst/>
              <a:gdLst/>
              <a:ahLst/>
              <a:cxnLst/>
              <a:rect l="l" t="t" r="r" b="b"/>
              <a:pathLst>
                <a:path w="651" h="2182" extrusionOk="0">
                  <a:moveTo>
                    <a:pt x="32" y="0"/>
                  </a:moveTo>
                  <a:lnTo>
                    <a:pt x="0" y="2181"/>
                  </a:lnTo>
                  <a:cubicBezTo>
                    <a:pt x="220" y="2181"/>
                    <a:pt x="441" y="2171"/>
                    <a:pt x="650" y="2150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03"/>
            <p:cNvSpPr/>
            <p:nvPr/>
          </p:nvSpPr>
          <p:spPr>
            <a:xfrm>
              <a:off x="-4484136" y="-1160928"/>
              <a:ext cx="53234" cy="82857"/>
            </a:xfrm>
            <a:custGeom>
              <a:avLst/>
              <a:gdLst/>
              <a:ahLst/>
              <a:cxnLst/>
              <a:rect l="l" t="t" r="r" b="b"/>
              <a:pathLst>
                <a:path w="735" h="1144" extrusionOk="0">
                  <a:moveTo>
                    <a:pt x="0" y="1"/>
                  </a:moveTo>
                  <a:lnTo>
                    <a:pt x="21" y="1144"/>
                  </a:lnTo>
                  <a:cubicBezTo>
                    <a:pt x="262" y="1091"/>
                    <a:pt x="493" y="1028"/>
                    <a:pt x="734" y="955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03"/>
            <p:cNvSpPr/>
            <p:nvPr/>
          </p:nvSpPr>
          <p:spPr>
            <a:xfrm>
              <a:off x="-4695264" y="-1222419"/>
              <a:ext cx="72210" cy="158037"/>
            </a:xfrm>
            <a:custGeom>
              <a:avLst/>
              <a:gdLst/>
              <a:ahLst/>
              <a:cxnLst/>
              <a:rect l="l" t="t" r="r" b="b"/>
              <a:pathLst>
                <a:path w="997" h="2182" extrusionOk="0">
                  <a:moveTo>
                    <a:pt x="84" y="0"/>
                  </a:moveTo>
                  <a:lnTo>
                    <a:pt x="0" y="2139"/>
                  </a:lnTo>
                  <a:cubicBezTo>
                    <a:pt x="304" y="2171"/>
                    <a:pt x="608" y="2181"/>
                    <a:pt x="923" y="2181"/>
                  </a:cubicBezTo>
                  <a:lnTo>
                    <a:pt x="996" y="2181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03"/>
            <p:cNvSpPr/>
            <p:nvPr/>
          </p:nvSpPr>
          <p:spPr>
            <a:xfrm>
              <a:off x="-4557071" y="-1204240"/>
              <a:ext cx="64605" cy="136816"/>
            </a:xfrm>
            <a:custGeom>
              <a:avLst/>
              <a:gdLst/>
              <a:ahLst/>
              <a:cxnLst/>
              <a:rect l="l" t="t" r="r" b="b"/>
              <a:pathLst>
                <a:path w="892" h="1889" extrusionOk="0">
                  <a:moveTo>
                    <a:pt x="850" y="1"/>
                  </a:moveTo>
                  <a:lnTo>
                    <a:pt x="1" y="43"/>
                  </a:lnTo>
                  <a:lnTo>
                    <a:pt x="1" y="1888"/>
                  </a:lnTo>
                  <a:cubicBezTo>
                    <a:pt x="315" y="1857"/>
                    <a:pt x="609" y="1815"/>
                    <a:pt x="892" y="1763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03"/>
            <p:cNvSpPr/>
            <p:nvPr/>
          </p:nvSpPr>
          <p:spPr>
            <a:xfrm>
              <a:off x="-4547946" y="-1192796"/>
              <a:ext cx="43384" cy="13689"/>
            </a:xfrm>
            <a:custGeom>
              <a:avLst/>
              <a:gdLst/>
              <a:ahLst/>
              <a:cxnLst/>
              <a:rect l="l" t="t" r="r" b="b"/>
              <a:pathLst>
                <a:path w="599" h="189" extrusionOk="0">
                  <a:moveTo>
                    <a:pt x="0" y="0"/>
                  </a:moveTo>
                  <a:lnTo>
                    <a:pt x="0" y="189"/>
                  </a:lnTo>
                  <a:lnTo>
                    <a:pt x="598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03"/>
            <p:cNvSpPr/>
            <p:nvPr/>
          </p:nvSpPr>
          <p:spPr>
            <a:xfrm>
              <a:off x="-4547946" y="-1170054"/>
              <a:ext cx="43384" cy="13761"/>
            </a:xfrm>
            <a:custGeom>
              <a:avLst/>
              <a:gdLst/>
              <a:ahLst/>
              <a:cxnLst/>
              <a:rect l="l" t="t" r="r" b="b"/>
              <a:pathLst>
                <a:path w="599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98" y="190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03"/>
            <p:cNvSpPr/>
            <p:nvPr/>
          </p:nvSpPr>
          <p:spPr>
            <a:xfrm>
              <a:off x="-4601108" y="-1211048"/>
              <a:ext cx="25132" cy="10719"/>
            </a:xfrm>
            <a:custGeom>
              <a:avLst/>
              <a:gdLst/>
              <a:ahLst/>
              <a:cxnLst/>
              <a:rect l="l" t="t" r="r" b="b"/>
              <a:pathLst>
                <a:path w="347" h="148" extrusionOk="0">
                  <a:moveTo>
                    <a:pt x="0" y="1"/>
                  </a:moveTo>
                  <a:lnTo>
                    <a:pt x="0" y="147"/>
                  </a:lnTo>
                  <a:lnTo>
                    <a:pt x="346" y="14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03"/>
            <p:cNvSpPr/>
            <p:nvPr/>
          </p:nvSpPr>
          <p:spPr>
            <a:xfrm>
              <a:off x="-4546425" y="-1022663"/>
              <a:ext cx="49396" cy="12168"/>
            </a:xfrm>
            <a:custGeom>
              <a:avLst/>
              <a:gdLst/>
              <a:ahLst/>
              <a:cxnLst/>
              <a:rect l="l" t="t" r="r" b="b"/>
              <a:pathLst>
                <a:path w="682" h="168" extrusionOk="0">
                  <a:moveTo>
                    <a:pt x="0" y="0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03"/>
            <p:cNvSpPr/>
            <p:nvPr/>
          </p:nvSpPr>
          <p:spPr>
            <a:xfrm>
              <a:off x="-4591257" y="-1024184"/>
              <a:ext cx="8474" cy="9923"/>
            </a:xfrm>
            <a:custGeom>
              <a:avLst/>
              <a:gdLst/>
              <a:ahLst/>
              <a:cxnLst/>
              <a:rect l="l" t="t" r="r" b="b"/>
              <a:pathLst>
                <a:path w="117" h="137" extrusionOk="0">
                  <a:moveTo>
                    <a:pt x="64" y="0"/>
                  </a:moveTo>
                  <a:cubicBezTo>
                    <a:pt x="22" y="0"/>
                    <a:pt x="1" y="32"/>
                    <a:pt x="11" y="63"/>
                  </a:cubicBezTo>
                  <a:cubicBezTo>
                    <a:pt x="1" y="95"/>
                    <a:pt x="32" y="126"/>
                    <a:pt x="64" y="137"/>
                  </a:cubicBezTo>
                  <a:cubicBezTo>
                    <a:pt x="95" y="126"/>
                    <a:pt x="116" y="95"/>
                    <a:pt x="116" y="63"/>
                  </a:cubicBezTo>
                  <a:cubicBezTo>
                    <a:pt x="116" y="32"/>
                    <a:pt x="95" y="0"/>
                    <a:pt x="6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03"/>
            <p:cNvSpPr/>
            <p:nvPr/>
          </p:nvSpPr>
          <p:spPr>
            <a:xfrm>
              <a:off x="-4678606" y="-1212569"/>
              <a:ext cx="45629" cy="17527"/>
            </a:xfrm>
            <a:custGeom>
              <a:avLst/>
              <a:gdLst/>
              <a:ahLst/>
              <a:cxnLst/>
              <a:rect l="l" t="t" r="r" b="b"/>
              <a:pathLst>
                <a:path w="630" h="242" extrusionOk="0">
                  <a:moveTo>
                    <a:pt x="1" y="1"/>
                  </a:moveTo>
                  <a:lnTo>
                    <a:pt x="11" y="242"/>
                  </a:lnTo>
                  <a:lnTo>
                    <a:pt x="630" y="24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03"/>
            <p:cNvSpPr/>
            <p:nvPr/>
          </p:nvSpPr>
          <p:spPr>
            <a:xfrm>
              <a:off x="-4471969" y="-1152599"/>
              <a:ext cx="34982" cy="23684"/>
            </a:xfrm>
            <a:custGeom>
              <a:avLst/>
              <a:gdLst/>
              <a:ahLst/>
              <a:cxnLst/>
              <a:rect l="l" t="t" r="r" b="b"/>
              <a:pathLst>
                <a:path w="483" h="327" extrusionOk="0">
                  <a:moveTo>
                    <a:pt x="0" y="1"/>
                  </a:moveTo>
                  <a:lnTo>
                    <a:pt x="0" y="295"/>
                  </a:lnTo>
                  <a:lnTo>
                    <a:pt x="482" y="326"/>
                  </a:lnTo>
                  <a:lnTo>
                    <a:pt x="482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03"/>
            <p:cNvSpPr/>
            <p:nvPr/>
          </p:nvSpPr>
          <p:spPr>
            <a:xfrm>
              <a:off x="-4471244" y="-1025705"/>
              <a:ext cx="33462" cy="22815"/>
            </a:xfrm>
            <a:custGeom>
              <a:avLst/>
              <a:gdLst/>
              <a:ahLst/>
              <a:cxnLst/>
              <a:rect l="l" t="t" r="r" b="b"/>
              <a:pathLst>
                <a:path w="462" h="315" extrusionOk="0">
                  <a:moveTo>
                    <a:pt x="1" y="0"/>
                  </a:moveTo>
                  <a:lnTo>
                    <a:pt x="11" y="283"/>
                  </a:lnTo>
                  <a:lnTo>
                    <a:pt x="462" y="315"/>
                  </a:lnTo>
                  <a:lnTo>
                    <a:pt x="46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03"/>
            <p:cNvSpPr/>
            <p:nvPr/>
          </p:nvSpPr>
          <p:spPr>
            <a:xfrm>
              <a:off x="-4663396" y="-1026502"/>
              <a:ext cx="8402" cy="9995"/>
            </a:xfrm>
            <a:custGeom>
              <a:avLst/>
              <a:gdLst/>
              <a:ahLst/>
              <a:cxnLst/>
              <a:rect l="l" t="t" r="r" b="b"/>
              <a:pathLst>
                <a:path w="116" h="138" extrusionOk="0">
                  <a:moveTo>
                    <a:pt x="53" y="1"/>
                  </a:moveTo>
                  <a:cubicBezTo>
                    <a:pt x="21" y="1"/>
                    <a:pt x="0" y="32"/>
                    <a:pt x="0" y="74"/>
                  </a:cubicBezTo>
                  <a:cubicBezTo>
                    <a:pt x="0" y="106"/>
                    <a:pt x="32" y="137"/>
                    <a:pt x="63" y="137"/>
                  </a:cubicBezTo>
                  <a:cubicBezTo>
                    <a:pt x="95" y="137"/>
                    <a:pt x="116" y="106"/>
                    <a:pt x="116" y="74"/>
                  </a:cubicBezTo>
                  <a:cubicBezTo>
                    <a:pt x="116" y="32"/>
                    <a:pt x="95" y="1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3"/>
            <p:cNvSpPr/>
            <p:nvPr/>
          </p:nvSpPr>
          <p:spPr>
            <a:xfrm>
              <a:off x="-4661875" y="-1180701"/>
              <a:ext cx="9198" cy="9995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63" y="1"/>
                  </a:moveTo>
                  <a:cubicBezTo>
                    <a:pt x="32" y="1"/>
                    <a:pt x="0" y="32"/>
                    <a:pt x="11" y="64"/>
                  </a:cubicBezTo>
                  <a:cubicBezTo>
                    <a:pt x="11" y="106"/>
                    <a:pt x="32" y="127"/>
                    <a:pt x="63" y="137"/>
                  </a:cubicBezTo>
                  <a:cubicBezTo>
                    <a:pt x="95" y="127"/>
                    <a:pt x="126" y="95"/>
                    <a:pt x="116" y="64"/>
                  </a:cubicBezTo>
                  <a:cubicBezTo>
                    <a:pt x="116" y="3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3"/>
            <p:cNvSpPr/>
            <p:nvPr/>
          </p:nvSpPr>
          <p:spPr>
            <a:xfrm>
              <a:off x="-4007198" y="-1222419"/>
              <a:ext cx="51713" cy="223366"/>
            </a:xfrm>
            <a:custGeom>
              <a:avLst/>
              <a:gdLst/>
              <a:ahLst/>
              <a:cxnLst/>
              <a:rect l="l" t="t" r="r" b="b"/>
              <a:pathLst>
                <a:path w="714" h="3084" extrusionOk="0">
                  <a:moveTo>
                    <a:pt x="147" y="0"/>
                  </a:moveTo>
                  <a:lnTo>
                    <a:pt x="1" y="3083"/>
                  </a:lnTo>
                  <a:lnTo>
                    <a:pt x="682" y="30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3"/>
            <p:cNvSpPr/>
            <p:nvPr/>
          </p:nvSpPr>
          <p:spPr>
            <a:xfrm>
              <a:off x="-3875017" y="-1160928"/>
              <a:ext cx="56276" cy="161875"/>
            </a:xfrm>
            <a:custGeom>
              <a:avLst/>
              <a:gdLst/>
              <a:ahLst/>
              <a:cxnLst/>
              <a:rect l="l" t="t" r="r" b="b"/>
              <a:pathLst>
                <a:path w="777" h="2235" extrusionOk="0">
                  <a:moveTo>
                    <a:pt x="42" y="1"/>
                  </a:moveTo>
                  <a:lnTo>
                    <a:pt x="0" y="2234"/>
                  </a:lnTo>
                  <a:lnTo>
                    <a:pt x="692" y="2234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3"/>
            <p:cNvSpPr/>
            <p:nvPr/>
          </p:nvSpPr>
          <p:spPr>
            <a:xfrm>
              <a:off x="-4090707" y="-1222419"/>
              <a:ext cx="78294" cy="223366"/>
            </a:xfrm>
            <a:custGeom>
              <a:avLst/>
              <a:gdLst/>
              <a:ahLst/>
              <a:cxnLst/>
              <a:rect l="l" t="t" r="r" b="b"/>
              <a:pathLst>
                <a:path w="1081" h="3084" extrusionOk="0">
                  <a:moveTo>
                    <a:pt x="220" y="0"/>
                  </a:moveTo>
                  <a:lnTo>
                    <a:pt x="0" y="3083"/>
                  </a:lnTo>
                  <a:lnTo>
                    <a:pt x="1038" y="3083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3"/>
            <p:cNvSpPr/>
            <p:nvPr/>
          </p:nvSpPr>
          <p:spPr>
            <a:xfrm>
              <a:off x="-4162918" y="-1222419"/>
              <a:ext cx="68444" cy="223366"/>
            </a:xfrm>
            <a:custGeom>
              <a:avLst/>
              <a:gdLst/>
              <a:ahLst/>
              <a:cxnLst/>
              <a:rect l="l" t="t" r="r" b="b"/>
              <a:pathLst>
                <a:path w="945" h="3084" extrusionOk="0">
                  <a:moveTo>
                    <a:pt x="1" y="0"/>
                  </a:moveTo>
                  <a:lnTo>
                    <a:pt x="85" y="3083"/>
                  </a:lnTo>
                  <a:lnTo>
                    <a:pt x="945" y="308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3"/>
            <p:cNvSpPr/>
            <p:nvPr/>
          </p:nvSpPr>
          <p:spPr>
            <a:xfrm>
              <a:off x="-3950197" y="-1204240"/>
              <a:ext cx="68372" cy="205187"/>
            </a:xfrm>
            <a:custGeom>
              <a:avLst/>
              <a:gdLst/>
              <a:ahLst/>
              <a:cxnLst/>
              <a:rect l="l" t="t" r="r" b="b"/>
              <a:pathLst>
                <a:path w="944" h="2833" extrusionOk="0">
                  <a:moveTo>
                    <a:pt x="944" y="1"/>
                  </a:moveTo>
                  <a:lnTo>
                    <a:pt x="95" y="43"/>
                  </a:lnTo>
                  <a:lnTo>
                    <a:pt x="0" y="2832"/>
                  </a:lnTo>
                  <a:lnTo>
                    <a:pt x="912" y="283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3"/>
            <p:cNvSpPr/>
            <p:nvPr/>
          </p:nvSpPr>
          <p:spPr>
            <a:xfrm>
              <a:off x="-4004156" y="-1222419"/>
              <a:ext cx="48671" cy="158037"/>
            </a:xfrm>
            <a:custGeom>
              <a:avLst/>
              <a:gdLst/>
              <a:ahLst/>
              <a:cxnLst/>
              <a:rect l="l" t="t" r="r" b="b"/>
              <a:pathLst>
                <a:path w="672" h="2182" extrusionOk="0">
                  <a:moveTo>
                    <a:pt x="105" y="0"/>
                  </a:moveTo>
                  <a:lnTo>
                    <a:pt x="1" y="2181"/>
                  </a:lnTo>
                  <a:cubicBezTo>
                    <a:pt x="221" y="2181"/>
                    <a:pt x="441" y="2171"/>
                    <a:pt x="651" y="2150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3"/>
            <p:cNvSpPr/>
            <p:nvPr/>
          </p:nvSpPr>
          <p:spPr>
            <a:xfrm>
              <a:off x="-3872772" y="-1160928"/>
              <a:ext cx="54031" cy="82857"/>
            </a:xfrm>
            <a:custGeom>
              <a:avLst/>
              <a:gdLst/>
              <a:ahLst/>
              <a:cxnLst/>
              <a:rect l="l" t="t" r="r" b="b"/>
              <a:pathLst>
                <a:path w="746" h="1144" extrusionOk="0">
                  <a:moveTo>
                    <a:pt x="11" y="1"/>
                  </a:moveTo>
                  <a:lnTo>
                    <a:pt x="1" y="1144"/>
                  </a:lnTo>
                  <a:cubicBezTo>
                    <a:pt x="242" y="1091"/>
                    <a:pt x="473" y="1028"/>
                    <a:pt x="714" y="955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3"/>
            <p:cNvSpPr/>
            <p:nvPr/>
          </p:nvSpPr>
          <p:spPr>
            <a:xfrm>
              <a:off x="-4086145" y="-1222419"/>
              <a:ext cx="73731" cy="158037"/>
            </a:xfrm>
            <a:custGeom>
              <a:avLst/>
              <a:gdLst/>
              <a:ahLst/>
              <a:cxnLst/>
              <a:rect l="l" t="t" r="r" b="b"/>
              <a:pathLst>
                <a:path w="1018" h="2182" extrusionOk="0">
                  <a:moveTo>
                    <a:pt x="157" y="0"/>
                  </a:moveTo>
                  <a:lnTo>
                    <a:pt x="0" y="2139"/>
                  </a:lnTo>
                  <a:cubicBezTo>
                    <a:pt x="294" y="2171"/>
                    <a:pt x="598" y="2181"/>
                    <a:pt x="912" y="2181"/>
                  </a:cubicBezTo>
                  <a:lnTo>
                    <a:pt x="986" y="218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3"/>
            <p:cNvSpPr/>
            <p:nvPr/>
          </p:nvSpPr>
          <p:spPr>
            <a:xfrm>
              <a:off x="-4162918" y="-1223216"/>
              <a:ext cx="67720" cy="154995"/>
            </a:xfrm>
            <a:custGeom>
              <a:avLst/>
              <a:gdLst/>
              <a:ahLst/>
              <a:cxnLst/>
              <a:rect l="l" t="t" r="r" b="b"/>
              <a:pathLst>
                <a:path w="935" h="2140" extrusionOk="0">
                  <a:moveTo>
                    <a:pt x="1" y="1"/>
                  </a:moveTo>
                  <a:lnTo>
                    <a:pt x="53" y="2014"/>
                  </a:lnTo>
                  <a:cubicBezTo>
                    <a:pt x="326" y="2077"/>
                    <a:pt x="620" y="2119"/>
                    <a:pt x="934" y="2140"/>
                  </a:cubicBezTo>
                  <a:lnTo>
                    <a:pt x="913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3"/>
            <p:cNvSpPr/>
            <p:nvPr/>
          </p:nvSpPr>
          <p:spPr>
            <a:xfrm>
              <a:off x="-3947952" y="-1204240"/>
              <a:ext cx="66126" cy="136816"/>
            </a:xfrm>
            <a:custGeom>
              <a:avLst/>
              <a:gdLst/>
              <a:ahLst/>
              <a:cxnLst/>
              <a:rect l="l" t="t" r="r" b="b"/>
              <a:pathLst>
                <a:path w="913" h="1889" extrusionOk="0">
                  <a:moveTo>
                    <a:pt x="913" y="1"/>
                  </a:moveTo>
                  <a:lnTo>
                    <a:pt x="64" y="43"/>
                  </a:lnTo>
                  <a:lnTo>
                    <a:pt x="1" y="1888"/>
                  </a:lnTo>
                  <a:cubicBezTo>
                    <a:pt x="315" y="1857"/>
                    <a:pt x="609" y="1815"/>
                    <a:pt x="892" y="1763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3"/>
            <p:cNvSpPr/>
            <p:nvPr/>
          </p:nvSpPr>
          <p:spPr>
            <a:xfrm>
              <a:off x="-3935060" y="-1192796"/>
              <a:ext cx="43384" cy="13689"/>
            </a:xfrm>
            <a:custGeom>
              <a:avLst/>
              <a:gdLst/>
              <a:ahLst/>
              <a:cxnLst/>
              <a:rect l="l" t="t" r="r" b="b"/>
              <a:pathLst>
                <a:path w="599" h="189" extrusionOk="0">
                  <a:moveTo>
                    <a:pt x="1" y="0"/>
                  </a:moveTo>
                  <a:lnTo>
                    <a:pt x="1" y="189"/>
                  </a:lnTo>
                  <a:lnTo>
                    <a:pt x="599" y="18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3"/>
            <p:cNvSpPr/>
            <p:nvPr/>
          </p:nvSpPr>
          <p:spPr>
            <a:xfrm>
              <a:off x="-3935784" y="-1170054"/>
              <a:ext cx="44108" cy="13761"/>
            </a:xfrm>
            <a:custGeom>
              <a:avLst/>
              <a:gdLst/>
              <a:ahLst/>
              <a:cxnLst/>
              <a:rect l="l" t="t" r="r" b="b"/>
              <a:pathLst>
                <a:path w="609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98" y="190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3"/>
            <p:cNvSpPr/>
            <p:nvPr/>
          </p:nvSpPr>
          <p:spPr>
            <a:xfrm>
              <a:off x="-3988222" y="-1211048"/>
              <a:ext cx="25929" cy="10719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11" y="1"/>
                  </a:moveTo>
                  <a:lnTo>
                    <a:pt x="1" y="147"/>
                  </a:lnTo>
                  <a:lnTo>
                    <a:pt x="357" y="1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3"/>
            <p:cNvSpPr/>
            <p:nvPr/>
          </p:nvSpPr>
          <p:spPr>
            <a:xfrm>
              <a:off x="-3939623" y="-1022663"/>
              <a:ext cx="49468" cy="12168"/>
            </a:xfrm>
            <a:custGeom>
              <a:avLst/>
              <a:gdLst/>
              <a:ahLst/>
              <a:cxnLst/>
              <a:rect l="l" t="t" r="r" b="b"/>
              <a:pathLst>
                <a:path w="683" h="168" extrusionOk="0">
                  <a:moveTo>
                    <a:pt x="1" y="0"/>
                  </a:moveTo>
                  <a:lnTo>
                    <a:pt x="1" y="168"/>
                  </a:lnTo>
                  <a:lnTo>
                    <a:pt x="683" y="168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3"/>
            <p:cNvSpPr/>
            <p:nvPr/>
          </p:nvSpPr>
          <p:spPr>
            <a:xfrm>
              <a:off x="-3983659" y="-1024474"/>
              <a:ext cx="11878" cy="9850"/>
            </a:xfrm>
            <a:custGeom>
              <a:avLst/>
              <a:gdLst/>
              <a:ahLst/>
              <a:cxnLst/>
              <a:rect l="l" t="t" r="r" b="b"/>
              <a:pathLst>
                <a:path w="164" h="136" extrusionOk="0">
                  <a:moveTo>
                    <a:pt x="73" y="1"/>
                  </a:moveTo>
                  <a:cubicBezTo>
                    <a:pt x="67" y="1"/>
                    <a:pt x="60" y="2"/>
                    <a:pt x="53" y="4"/>
                  </a:cubicBezTo>
                  <a:cubicBezTo>
                    <a:pt x="22" y="4"/>
                    <a:pt x="1" y="36"/>
                    <a:pt x="1" y="67"/>
                  </a:cubicBezTo>
                  <a:cubicBezTo>
                    <a:pt x="1" y="108"/>
                    <a:pt x="36" y="136"/>
                    <a:pt x="72" y="136"/>
                  </a:cubicBezTo>
                  <a:cubicBezTo>
                    <a:pt x="92" y="136"/>
                    <a:pt x="112" y="127"/>
                    <a:pt x="127" y="109"/>
                  </a:cubicBezTo>
                  <a:cubicBezTo>
                    <a:pt x="164" y="72"/>
                    <a:pt x="126" y="1"/>
                    <a:pt x="7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3"/>
            <p:cNvSpPr/>
            <p:nvPr/>
          </p:nvSpPr>
          <p:spPr>
            <a:xfrm>
              <a:off x="-4064923" y="-1212569"/>
              <a:ext cx="45629" cy="17527"/>
            </a:xfrm>
            <a:custGeom>
              <a:avLst/>
              <a:gdLst/>
              <a:ahLst/>
              <a:cxnLst/>
              <a:rect l="l" t="t" r="r" b="b"/>
              <a:pathLst>
                <a:path w="630" h="242" extrusionOk="0">
                  <a:moveTo>
                    <a:pt x="11" y="1"/>
                  </a:moveTo>
                  <a:lnTo>
                    <a:pt x="1" y="242"/>
                  </a:lnTo>
                  <a:lnTo>
                    <a:pt x="630" y="24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3"/>
            <p:cNvSpPr/>
            <p:nvPr/>
          </p:nvSpPr>
          <p:spPr>
            <a:xfrm>
              <a:off x="-4146187" y="-1035628"/>
              <a:ext cx="40342" cy="25132"/>
            </a:xfrm>
            <a:custGeom>
              <a:avLst/>
              <a:gdLst/>
              <a:ahLst/>
              <a:cxnLst/>
              <a:rect l="l" t="t" r="r" b="b"/>
              <a:pathLst>
                <a:path w="557" h="347" extrusionOk="0">
                  <a:moveTo>
                    <a:pt x="1" y="1"/>
                  </a:moveTo>
                  <a:lnTo>
                    <a:pt x="1" y="347"/>
                  </a:lnTo>
                  <a:lnTo>
                    <a:pt x="556" y="34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3"/>
            <p:cNvSpPr/>
            <p:nvPr/>
          </p:nvSpPr>
          <p:spPr>
            <a:xfrm>
              <a:off x="-3860604" y="-1152599"/>
              <a:ext cx="34982" cy="23684"/>
            </a:xfrm>
            <a:custGeom>
              <a:avLst/>
              <a:gdLst/>
              <a:ahLst/>
              <a:cxnLst/>
              <a:rect l="l" t="t" r="r" b="b"/>
              <a:pathLst>
                <a:path w="483" h="327" extrusionOk="0">
                  <a:moveTo>
                    <a:pt x="1" y="1"/>
                  </a:moveTo>
                  <a:lnTo>
                    <a:pt x="1" y="295"/>
                  </a:lnTo>
                  <a:lnTo>
                    <a:pt x="483" y="326"/>
                  </a:lnTo>
                  <a:lnTo>
                    <a:pt x="483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3"/>
            <p:cNvSpPr/>
            <p:nvPr/>
          </p:nvSpPr>
          <p:spPr>
            <a:xfrm>
              <a:off x="-3863646" y="-1025705"/>
              <a:ext cx="33462" cy="22815"/>
            </a:xfrm>
            <a:custGeom>
              <a:avLst/>
              <a:gdLst/>
              <a:ahLst/>
              <a:cxnLst/>
              <a:rect l="l" t="t" r="r" b="b"/>
              <a:pathLst>
                <a:path w="462" h="315" extrusionOk="0">
                  <a:moveTo>
                    <a:pt x="1" y="0"/>
                  </a:moveTo>
                  <a:lnTo>
                    <a:pt x="1" y="283"/>
                  </a:lnTo>
                  <a:lnTo>
                    <a:pt x="452" y="315"/>
                  </a:lnTo>
                  <a:lnTo>
                    <a:pt x="46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3"/>
            <p:cNvSpPr/>
            <p:nvPr/>
          </p:nvSpPr>
          <p:spPr>
            <a:xfrm>
              <a:off x="-4157559" y="-1211773"/>
              <a:ext cx="47947" cy="16006"/>
            </a:xfrm>
            <a:custGeom>
              <a:avLst/>
              <a:gdLst/>
              <a:ahLst/>
              <a:cxnLst/>
              <a:rect l="l" t="t" r="r" b="b"/>
              <a:pathLst>
                <a:path w="662" h="221" extrusionOk="0">
                  <a:moveTo>
                    <a:pt x="0" y="0"/>
                  </a:moveTo>
                  <a:lnTo>
                    <a:pt x="0" y="220"/>
                  </a:lnTo>
                  <a:lnTo>
                    <a:pt x="661" y="2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3"/>
            <p:cNvSpPr/>
            <p:nvPr/>
          </p:nvSpPr>
          <p:spPr>
            <a:xfrm>
              <a:off x="-4056521" y="-1025126"/>
              <a:ext cx="8764" cy="7460"/>
            </a:xfrm>
            <a:custGeom>
              <a:avLst/>
              <a:gdLst/>
              <a:ahLst/>
              <a:cxnLst/>
              <a:rect l="l" t="t" r="r" b="b"/>
              <a:pathLst>
                <a:path w="121" h="103" extrusionOk="0">
                  <a:moveTo>
                    <a:pt x="59" y="0"/>
                  </a:moveTo>
                  <a:cubicBezTo>
                    <a:pt x="29" y="0"/>
                    <a:pt x="0" y="18"/>
                    <a:pt x="11" y="55"/>
                  </a:cubicBezTo>
                  <a:cubicBezTo>
                    <a:pt x="0" y="87"/>
                    <a:pt x="29" y="102"/>
                    <a:pt x="59" y="102"/>
                  </a:cubicBezTo>
                  <a:cubicBezTo>
                    <a:pt x="89" y="102"/>
                    <a:pt x="121" y="87"/>
                    <a:pt x="115" y="55"/>
                  </a:cubicBezTo>
                  <a:cubicBezTo>
                    <a:pt x="121" y="18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3"/>
            <p:cNvSpPr/>
            <p:nvPr/>
          </p:nvSpPr>
          <p:spPr>
            <a:xfrm>
              <a:off x="-4048989" y="-1177876"/>
              <a:ext cx="9271" cy="7170"/>
            </a:xfrm>
            <a:custGeom>
              <a:avLst/>
              <a:gdLst/>
              <a:ahLst/>
              <a:cxnLst/>
              <a:rect l="l" t="t" r="r" b="b"/>
              <a:pathLst>
                <a:path w="128" h="99" extrusionOk="0">
                  <a:moveTo>
                    <a:pt x="25" y="0"/>
                  </a:moveTo>
                  <a:cubicBezTo>
                    <a:pt x="14" y="0"/>
                    <a:pt x="5" y="7"/>
                    <a:pt x="1" y="25"/>
                  </a:cubicBezTo>
                  <a:cubicBezTo>
                    <a:pt x="1" y="67"/>
                    <a:pt x="22" y="88"/>
                    <a:pt x="53" y="98"/>
                  </a:cubicBezTo>
                  <a:cubicBezTo>
                    <a:pt x="128" y="98"/>
                    <a:pt x="65" y="0"/>
                    <a:pt x="2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3"/>
            <p:cNvSpPr/>
            <p:nvPr/>
          </p:nvSpPr>
          <p:spPr>
            <a:xfrm>
              <a:off x="-4130253" y="-1059167"/>
              <a:ext cx="9995" cy="12240"/>
            </a:xfrm>
            <a:custGeom>
              <a:avLst/>
              <a:gdLst/>
              <a:ahLst/>
              <a:cxnLst/>
              <a:rect l="l" t="t" r="r" b="b"/>
              <a:pathLst>
                <a:path w="138" h="169" extrusionOk="0">
                  <a:moveTo>
                    <a:pt x="64" y="1"/>
                  </a:moveTo>
                  <a:cubicBezTo>
                    <a:pt x="32" y="11"/>
                    <a:pt x="1" y="43"/>
                    <a:pt x="1" y="85"/>
                  </a:cubicBezTo>
                  <a:cubicBezTo>
                    <a:pt x="1" y="127"/>
                    <a:pt x="32" y="158"/>
                    <a:pt x="64" y="169"/>
                  </a:cubicBezTo>
                  <a:cubicBezTo>
                    <a:pt x="106" y="158"/>
                    <a:pt x="137" y="127"/>
                    <a:pt x="127" y="85"/>
                  </a:cubicBezTo>
                  <a:cubicBezTo>
                    <a:pt x="137" y="43"/>
                    <a:pt x="106" y="1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3"/>
            <p:cNvSpPr/>
            <p:nvPr/>
          </p:nvSpPr>
          <p:spPr>
            <a:xfrm>
              <a:off x="-4138582" y="-1176210"/>
              <a:ext cx="11226" cy="7750"/>
            </a:xfrm>
            <a:custGeom>
              <a:avLst/>
              <a:gdLst/>
              <a:ahLst/>
              <a:cxnLst/>
              <a:rect l="l" t="t" r="r" b="b"/>
              <a:pathLst>
                <a:path w="155" h="107" extrusionOk="0">
                  <a:moveTo>
                    <a:pt x="31" y="0"/>
                  </a:moveTo>
                  <a:cubicBezTo>
                    <a:pt x="17" y="0"/>
                    <a:pt x="5" y="10"/>
                    <a:pt x="1" y="33"/>
                  </a:cubicBezTo>
                  <a:cubicBezTo>
                    <a:pt x="1" y="65"/>
                    <a:pt x="32" y="107"/>
                    <a:pt x="74" y="107"/>
                  </a:cubicBezTo>
                  <a:cubicBezTo>
                    <a:pt x="155" y="107"/>
                    <a:pt x="79" y="0"/>
                    <a:pt x="31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3"/>
            <p:cNvSpPr/>
            <p:nvPr/>
          </p:nvSpPr>
          <p:spPr>
            <a:xfrm>
              <a:off x="-4273805" y="-1732820"/>
              <a:ext cx="81336" cy="164845"/>
            </a:xfrm>
            <a:custGeom>
              <a:avLst/>
              <a:gdLst/>
              <a:ahLst/>
              <a:cxnLst/>
              <a:rect l="l" t="t" r="r" b="b"/>
              <a:pathLst>
                <a:path w="1123" h="2276" extrusionOk="0">
                  <a:moveTo>
                    <a:pt x="588" y="0"/>
                  </a:moveTo>
                  <a:lnTo>
                    <a:pt x="1" y="2171"/>
                  </a:lnTo>
                  <a:lnTo>
                    <a:pt x="546" y="2276"/>
                  </a:lnTo>
                  <a:lnTo>
                    <a:pt x="1123" y="74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3"/>
            <p:cNvSpPr/>
            <p:nvPr/>
          </p:nvSpPr>
          <p:spPr>
            <a:xfrm>
              <a:off x="-4258596" y="-1732820"/>
              <a:ext cx="66126" cy="101109"/>
            </a:xfrm>
            <a:custGeom>
              <a:avLst/>
              <a:gdLst/>
              <a:ahLst/>
              <a:cxnLst/>
              <a:rect l="l" t="t" r="r" b="b"/>
              <a:pathLst>
                <a:path w="913" h="1396" extrusionOk="0">
                  <a:moveTo>
                    <a:pt x="378" y="0"/>
                  </a:moveTo>
                  <a:lnTo>
                    <a:pt x="1" y="1395"/>
                  </a:lnTo>
                  <a:cubicBezTo>
                    <a:pt x="200" y="1374"/>
                    <a:pt x="399" y="1332"/>
                    <a:pt x="598" y="1280"/>
                  </a:cubicBezTo>
                  <a:lnTo>
                    <a:pt x="913" y="74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3"/>
            <p:cNvSpPr/>
            <p:nvPr/>
          </p:nvSpPr>
          <p:spPr>
            <a:xfrm>
              <a:off x="-4231218" y="-1720652"/>
              <a:ext cx="26653" cy="22090"/>
            </a:xfrm>
            <a:custGeom>
              <a:avLst/>
              <a:gdLst/>
              <a:ahLst/>
              <a:cxnLst/>
              <a:rect l="l" t="t" r="r" b="b"/>
              <a:pathLst>
                <a:path w="368" h="305" extrusionOk="0">
                  <a:moveTo>
                    <a:pt x="74" y="0"/>
                  </a:moveTo>
                  <a:lnTo>
                    <a:pt x="0" y="294"/>
                  </a:lnTo>
                  <a:lnTo>
                    <a:pt x="283" y="304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3"/>
            <p:cNvSpPr/>
            <p:nvPr/>
          </p:nvSpPr>
          <p:spPr>
            <a:xfrm>
              <a:off x="-4263883" y="-1596148"/>
              <a:ext cx="25132" cy="22163"/>
            </a:xfrm>
            <a:custGeom>
              <a:avLst/>
              <a:gdLst/>
              <a:ahLst/>
              <a:cxnLst/>
              <a:rect l="l" t="t" r="r" b="b"/>
              <a:pathLst>
                <a:path w="347" h="306" extrusionOk="0">
                  <a:moveTo>
                    <a:pt x="63" y="1"/>
                  </a:moveTo>
                  <a:lnTo>
                    <a:pt x="0" y="232"/>
                  </a:lnTo>
                  <a:lnTo>
                    <a:pt x="283" y="305"/>
                  </a:lnTo>
                  <a:lnTo>
                    <a:pt x="346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3"/>
            <p:cNvSpPr/>
            <p:nvPr/>
          </p:nvSpPr>
          <p:spPr>
            <a:xfrm>
              <a:off x="-4228176" y="-1693346"/>
              <a:ext cx="6881" cy="16006"/>
            </a:xfrm>
            <a:custGeom>
              <a:avLst/>
              <a:gdLst/>
              <a:ahLst/>
              <a:cxnLst/>
              <a:rect l="l" t="t" r="r" b="b"/>
              <a:pathLst>
                <a:path w="95" h="221" extrusionOk="0">
                  <a:moveTo>
                    <a:pt x="53" y="1"/>
                  </a:moveTo>
                  <a:lnTo>
                    <a:pt x="0" y="221"/>
                  </a:lnTo>
                  <a:lnTo>
                    <a:pt x="42" y="221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3"/>
            <p:cNvSpPr/>
            <p:nvPr/>
          </p:nvSpPr>
          <p:spPr>
            <a:xfrm>
              <a:off x="-4683893" y="-1737383"/>
              <a:ext cx="56276" cy="168684"/>
            </a:xfrm>
            <a:custGeom>
              <a:avLst/>
              <a:gdLst/>
              <a:ahLst/>
              <a:cxnLst/>
              <a:rect l="l" t="t" r="r" b="b"/>
              <a:pathLst>
                <a:path w="777" h="2329" extrusionOk="0">
                  <a:moveTo>
                    <a:pt x="0" y="0"/>
                  </a:moveTo>
                  <a:lnTo>
                    <a:pt x="32" y="2328"/>
                  </a:lnTo>
                  <a:lnTo>
                    <a:pt x="776" y="232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3"/>
            <p:cNvSpPr/>
            <p:nvPr/>
          </p:nvSpPr>
          <p:spPr>
            <a:xfrm>
              <a:off x="-5019597" y="-1737383"/>
              <a:ext cx="73731" cy="168684"/>
            </a:xfrm>
            <a:custGeom>
              <a:avLst/>
              <a:gdLst/>
              <a:ahLst/>
              <a:cxnLst/>
              <a:rect l="l" t="t" r="r" b="b"/>
              <a:pathLst>
                <a:path w="1018" h="2329" extrusionOk="0">
                  <a:moveTo>
                    <a:pt x="32" y="0"/>
                  </a:moveTo>
                  <a:lnTo>
                    <a:pt x="0" y="2328"/>
                  </a:lnTo>
                  <a:lnTo>
                    <a:pt x="923" y="2328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3"/>
            <p:cNvSpPr/>
            <p:nvPr/>
          </p:nvSpPr>
          <p:spPr>
            <a:xfrm>
              <a:off x="-4819840" y="-1691029"/>
              <a:ext cx="53234" cy="122330"/>
            </a:xfrm>
            <a:custGeom>
              <a:avLst/>
              <a:gdLst/>
              <a:ahLst/>
              <a:cxnLst/>
              <a:rect l="l" t="t" r="r" b="b"/>
              <a:pathLst>
                <a:path w="735" h="1689" extrusionOk="0">
                  <a:moveTo>
                    <a:pt x="42" y="0"/>
                  </a:moveTo>
                  <a:lnTo>
                    <a:pt x="0" y="1688"/>
                  </a:lnTo>
                  <a:lnTo>
                    <a:pt x="734" y="1688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3"/>
            <p:cNvSpPr/>
            <p:nvPr/>
          </p:nvSpPr>
          <p:spPr>
            <a:xfrm>
              <a:off x="-4870757" y="-1737383"/>
              <a:ext cx="43384" cy="168684"/>
            </a:xfrm>
            <a:custGeom>
              <a:avLst/>
              <a:gdLst/>
              <a:ahLst/>
              <a:cxnLst/>
              <a:rect l="l" t="t" r="r" b="b"/>
              <a:pathLst>
                <a:path w="599" h="2329" extrusionOk="0">
                  <a:moveTo>
                    <a:pt x="1" y="0"/>
                  </a:moveTo>
                  <a:lnTo>
                    <a:pt x="64" y="2328"/>
                  </a:lnTo>
                  <a:lnTo>
                    <a:pt x="598" y="2328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3"/>
            <p:cNvSpPr/>
            <p:nvPr/>
          </p:nvSpPr>
          <p:spPr>
            <a:xfrm>
              <a:off x="-4945937" y="-1721448"/>
              <a:ext cx="71486" cy="152750"/>
            </a:xfrm>
            <a:custGeom>
              <a:avLst/>
              <a:gdLst/>
              <a:ahLst/>
              <a:cxnLst/>
              <a:rect l="l" t="t" r="r" b="b"/>
              <a:pathLst>
                <a:path w="987" h="2109" extrusionOk="0">
                  <a:moveTo>
                    <a:pt x="84" y="1"/>
                  </a:moveTo>
                  <a:lnTo>
                    <a:pt x="1" y="2108"/>
                  </a:lnTo>
                  <a:lnTo>
                    <a:pt x="986" y="2108"/>
                  </a:lnTo>
                  <a:lnTo>
                    <a:pt x="902" y="6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3"/>
            <p:cNvSpPr/>
            <p:nvPr/>
          </p:nvSpPr>
          <p:spPr>
            <a:xfrm>
              <a:off x="-4762912" y="-1723694"/>
              <a:ext cx="73731" cy="154995"/>
            </a:xfrm>
            <a:custGeom>
              <a:avLst/>
              <a:gdLst/>
              <a:ahLst/>
              <a:cxnLst/>
              <a:rect l="l" t="t" r="r" b="b"/>
              <a:pathLst>
                <a:path w="1018" h="2140" extrusionOk="0">
                  <a:moveTo>
                    <a:pt x="1" y="0"/>
                  </a:moveTo>
                  <a:lnTo>
                    <a:pt x="32" y="2139"/>
                  </a:lnTo>
                  <a:lnTo>
                    <a:pt x="1018" y="2139"/>
                  </a:lnTo>
                  <a:lnTo>
                    <a:pt x="91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3"/>
            <p:cNvSpPr/>
            <p:nvPr/>
          </p:nvSpPr>
          <p:spPr>
            <a:xfrm>
              <a:off x="-4682372" y="-1630262"/>
              <a:ext cx="54755" cy="61563"/>
            </a:xfrm>
            <a:custGeom>
              <a:avLst/>
              <a:gdLst/>
              <a:ahLst/>
              <a:cxnLst/>
              <a:rect l="l" t="t" r="r" b="b"/>
              <a:pathLst>
                <a:path w="756" h="850" extrusionOk="0">
                  <a:moveTo>
                    <a:pt x="0" y="0"/>
                  </a:moveTo>
                  <a:lnTo>
                    <a:pt x="11" y="839"/>
                  </a:lnTo>
                  <a:lnTo>
                    <a:pt x="755" y="849"/>
                  </a:lnTo>
                  <a:lnTo>
                    <a:pt x="713" y="315"/>
                  </a:lnTo>
                  <a:cubicBezTo>
                    <a:pt x="483" y="189"/>
                    <a:pt x="242" y="94"/>
                    <a:pt x="0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3"/>
            <p:cNvSpPr/>
            <p:nvPr/>
          </p:nvSpPr>
          <p:spPr>
            <a:xfrm>
              <a:off x="-5019597" y="-1671328"/>
              <a:ext cx="71486" cy="102630"/>
            </a:xfrm>
            <a:custGeom>
              <a:avLst/>
              <a:gdLst/>
              <a:ahLst/>
              <a:cxnLst/>
              <a:rect l="l" t="t" r="r" b="b"/>
              <a:pathLst>
                <a:path w="987" h="1417" extrusionOk="0">
                  <a:moveTo>
                    <a:pt x="986" y="1"/>
                  </a:moveTo>
                  <a:lnTo>
                    <a:pt x="986" y="1"/>
                  </a:lnTo>
                  <a:cubicBezTo>
                    <a:pt x="651" y="11"/>
                    <a:pt x="325" y="43"/>
                    <a:pt x="21" y="74"/>
                  </a:cubicBezTo>
                  <a:lnTo>
                    <a:pt x="0" y="1416"/>
                  </a:lnTo>
                  <a:lnTo>
                    <a:pt x="923" y="1416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3"/>
            <p:cNvSpPr/>
            <p:nvPr/>
          </p:nvSpPr>
          <p:spPr>
            <a:xfrm>
              <a:off x="-4819840" y="-1662927"/>
              <a:ext cx="53234" cy="94952"/>
            </a:xfrm>
            <a:custGeom>
              <a:avLst/>
              <a:gdLst/>
              <a:ahLst/>
              <a:cxnLst/>
              <a:rect l="l" t="t" r="r" b="b"/>
              <a:pathLst>
                <a:path w="735" h="1311" extrusionOk="0">
                  <a:moveTo>
                    <a:pt x="32" y="0"/>
                  </a:moveTo>
                  <a:lnTo>
                    <a:pt x="0" y="1311"/>
                  </a:lnTo>
                  <a:lnTo>
                    <a:pt x="734" y="1300"/>
                  </a:lnTo>
                  <a:lnTo>
                    <a:pt x="703" y="115"/>
                  </a:lnTo>
                  <a:cubicBezTo>
                    <a:pt x="483" y="74"/>
                    <a:pt x="262" y="32"/>
                    <a:pt x="32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3"/>
            <p:cNvSpPr/>
            <p:nvPr/>
          </p:nvSpPr>
          <p:spPr>
            <a:xfrm>
              <a:off x="-4869236" y="-1669011"/>
              <a:ext cx="41863" cy="100312"/>
            </a:xfrm>
            <a:custGeom>
              <a:avLst/>
              <a:gdLst/>
              <a:ahLst/>
              <a:cxnLst/>
              <a:rect l="l" t="t" r="r" b="b"/>
              <a:pathLst>
                <a:path w="578" h="1385" extrusionOk="0">
                  <a:moveTo>
                    <a:pt x="1" y="0"/>
                  </a:moveTo>
                  <a:lnTo>
                    <a:pt x="43" y="1384"/>
                  </a:lnTo>
                  <a:lnTo>
                    <a:pt x="577" y="1384"/>
                  </a:lnTo>
                  <a:lnTo>
                    <a:pt x="556" y="53"/>
                  </a:lnTo>
                  <a:cubicBezTo>
                    <a:pt x="378" y="32"/>
                    <a:pt x="189" y="11"/>
                    <a:pt x="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3"/>
            <p:cNvSpPr/>
            <p:nvPr/>
          </p:nvSpPr>
          <p:spPr>
            <a:xfrm>
              <a:off x="-4945937" y="-1671328"/>
              <a:ext cx="71486" cy="102630"/>
            </a:xfrm>
            <a:custGeom>
              <a:avLst/>
              <a:gdLst/>
              <a:ahLst/>
              <a:cxnLst/>
              <a:rect l="l" t="t" r="r" b="b"/>
              <a:pathLst>
                <a:path w="987" h="1417" extrusionOk="0">
                  <a:moveTo>
                    <a:pt x="63" y="1"/>
                  </a:moveTo>
                  <a:lnTo>
                    <a:pt x="1" y="1416"/>
                  </a:lnTo>
                  <a:lnTo>
                    <a:pt x="986" y="1416"/>
                  </a:lnTo>
                  <a:lnTo>
                    <a:pt x="934" y="22"/>
                  </a:lnTo>
                  <a:cubicBezTo>
                    <a:pt x="630" y="1"/>
                    <a:pt x="347" y="1"/>
                    <a:pt x="63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3"/>
            <p:cNvSpPr/>
            <p:nvPr/>
          </p:nvSpPr>
          <p:spPr>
            <a:xfrm>
              <a:off x="-4761391" y="-1653076"/>
              <a:ext cx="72210" cy="84378"/>
            </a:xfrm>
            <a:custGeom>
              <a:avLst/>
              <a:gdLst/>
              <a:ahLst/>
              <a:cxnLst/>
              <a:rect l="l" t="t" r="r" b="b"/>
              <a:pathLst>
                <a:path w="997" h="1165" extrusionOk="0">
                  <a:moveTo>
                    <a:pt x="1" y="0"/>
                  </a:moveTo>
                  <a:lnTo>
                    <a:pt x="11" y="1164"/>
                  </a:lnTo>
                  <a:lnTo>
                    <a:pt x="997" y="1164"/>
                  </a:lnTo>
                  <a:lnTo>
                    <a:pt x="955" y="263"/>
                  </a:lnTo>
                  <a:cubicBezTo>
                    <a:pt x="640" y="158"/>
                    <a:pt x="326" y="63"/>
                    <a:pt x="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3"/>
            <p:cNvSpPr/>
            <p:nvPr/>
          </p:nvSpPr>
          <p:spPr>
            <a:xfrm>
              <a:off x="-5009747" y="-1587746"/>
              <a:ext cx="44108" cy="11444"/>
            </a:xfrm>
            <a:custGeom>
              <a:avLst/>
              <a:gdLst/>
              <a:ahLst/>
              <a:cxnLst/>
              <a:rect l="l" t="t" r="r" b="b"/>
              <a:pathLst>
                <a:path w="609" h="158" extrusionOk="0">
                  <a:moveTo>
                    <a:pt x="11" y="0"/>
                  </a:moveTo>
                  <a:lnTo>
                    <a:pt x="1" y="158"/>
                  </a:lnTo>
                  <a:lnTo>
                    <a:pt x="609" y="15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3"/>
            <p:cNvSpPr/>
            <p:nvPr/>
          </p:nvSpPr>
          <p:spPr>
            <a:xfrm>
              <a:off x="-5008950" y="-1605998"/>
              <a:ext cx="44108" cy="10719"/>
            </a:xfrm>
            <a:custGeom>
              <a:avLst/>
              <a:gdLst/>
              <a:ahLst/>
              <a:cxnLst/>
              <a:rect l="l" t="t" r="r" b="b"/>
              <a:pathLst>
                <a:path w="609" h="148" extrusionOk="0">
                  <a:moveTo>
                    <a:pt x="0" y="1"/>
                  </a:moveTo>
                  <a:lnTo>
                    <a:pt x="0" y="147"/>
                  </a:lnTo>
                  <a:lnTo>
                    <a:pt x="598" y="147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3"/>
            <p:cNvSpPr/>
            <p:nvPr/>
          </p:nvSpPr>
          <p:spPr>
            <a:xfrm>
              <a:off x="-4931524" y="-1592309"/>
              <a:ext cx="41863" cy="14485"/>
            </a:xfrm>
            <a:custGeom>
              <a:avLst/>
              <a:gdLst/>
              <a:ahLst/>
              <a:cxnLst/>
              <a:rect l="l" t="t" r="r" b="b"/>
              <a:pathLst>
                <a:path w="578" h="200" extrusionOk="0">
                  <a:moveTo>
                    <a:pt x="1" y="0"/>
                  </a:moveTo>
                  <a:lnTo>
                    <a:pt x="1" y="200"/>
                  </a:lnTo>
                  <a:lnTo>
                    <a:pt x="578" y="20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3"/>
            <p:cNvSpPr/>
            <p:nvPr/>
          </p:nvSpPr>
          <p:spPr>
            <a:xfrm>
              <a:off x="-5012789" y="-1730574"/>
              <a:ext cx="48671" cy="9995"/>
            </a:xfrm>
            <a:custGeom>
              <a:avLst/>
              <a:gdLst/>
              <a:ahLst/>
              <a:cxnLst/>
              <a:rect l="l" t="t" r="r" b="b"/>
              <a:pathLst>
                <a:path w="672" h="138" extrusionOk="0">
                  <a:moveTo>
                    <a:pt x="1" y="1"/>
                  </a:moveTo>
                  <a:lnTo>
                    <a:pt x="1" y="137"/>
                  </a:lnTo>
                  <a:lnTo>
                    <a:pt x="672" y="137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3"/>
            <p:cNvSpPr/>
            <p:nvPr/>
          </p:nvSpPr>
          <p:spPr>
            <a:xfrm>
              <a:off x="-4852288" y="-1727532"/>
              <a:ext cx="8981" cy="8474"/>
            </a:xfrm>
            <a:custGeom>
              <a:avLst/>
              <a:gdLst/>
              <a:ahLst/>
              <a:cxnLst/>
              <a:rect l="l" t="t" r="r" b="b"/>
              <a:pathLst>
                <a:path w="124" h="117" extrusionOk="0">
                  <a:moveTo>
                    <a:pt x="63" y="0"/>
                  </a:moveTo>
                  <a:cubicBezTo>
                    <a:pt x="0" y="0"/>
                    <a:pt x="0" y="117"/>
                    <a:pt x="63" y="117"/>
                  </a:cubicBezTo>
                  <a:cubicBezTo>
                    <a:pt x="65" y="117"/>
                    <a:pt x="68" y="117"/>
                    <a:pt x="71" y="116"/>
                  </a:cubicBezTo>
                  <a:cubicBezTo>
                    <a:pt x="92" y="116"/>
                    <a:pt x="123" y="95"/>
                    <a:pt x="123" y="64"/>
                  </a:cubicBezTo>
                  <a:cubicBezTo>
                    <a:pt x="123" y="32"/>
                    <a:pt x="92" y="1"/>
                    <a:pt x="71" y="1"/>
                  </a:cubicBezTo>
                  <a:cubicBezTo>
                    <a:pt x="68" y="0"/>
                    <a:pt x="65" y="0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3"/>
            <p:cNvSpPr/>
            <p:nvPr/>
          </p:nvSpPr>
          <p:spPr>
            <a:xfrm>
              <a:off x="-4912041" y="-1609764"/>
              <a:ext cx="7967" cy="5504"/>
            </a:xfrm>
            <a:custGeom>
              <a:avLst/>
              <a:gdLst/>
              <a:ahLst/>
              <a:cxnLst/>
              <a:rect l="l" t="t" r="r" b="b"/>
              <a:pathLst>
                <a:path w="110" h="76" extrusionOk="0">
                  <a:moveTo>
                    <a:pt x="57" y="0"/>
                  </a:moveTo>
                  <a:cubicBezTo>
                    <a:pt x="0" y="0"/>
                    <a:pt x="56" y="76"/>
                    <a:pt x="90" y="76"/>
                  </a:cubicBezTo>
                  <a:cubicBezTo>
                    <a:pt x="99" y="76"/>
                    <a:pt x="107" y="69"/>
                    <a:pt x="109" y="53"/>
                  </a:cubicBezTo>
                  <a:cubicBezTo>
                    <a:pt x="109" y="21"/>
                    <a:pt x="88" y="0"/>
                    <a:pt x="5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03"/>
            <p:cNvSpPr/>
            <p:nvPr/>
          </p:nvSpPr>
          <p:spPr>
            <a:xfrm>
              <a:off x="-4809990" y="-1585501"/>
              <a:ext cx="32737" cy="9198"/>
            </a:xfrm>
            <a:custGeom>
              <a:avLst/>
              <a:gdLst/>
              <a:ahLst/>
              <a:cxnLst/>
              <a:rect l="l" t="t" r="r" b="b"/>
              <a:pathLst>
                <a:path w="452" h="127" extrusionOk="0">
                  <a:moveTo>
                    <a:pt x="11" y="1"/>
                  </a:moveTo>
                  <a:lnTo>
                    <a:pt x="1" y="127"/>
                  </a:lnTo>
                  <a:lnTo>
                    <a:pt x="452" y="1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03"/>
            <p:cNvSpPr/>
            <p:nvPr/>
          </p:nvSpPr>
          <p:spPr>
            <a:xfrm>
              <a:off x="-4859314" y="-1595351"/>
              <a:ext cx="26653" cy="21366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367" y="0"/>
                  </a:moveTo>
                  <a:lnTo>
                    <a:pt x="0" y="11"/>
                  </a:lnTo>
                  <a:lnTo>
                    <a:pt x="0" y="294"/>
                  </a:lnTo>
                  <a:lnTo>
                    <a:pt x="357" y="273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03"/>
            <p:cNvSpPr/>
            <p:nvPr/>
          </p:nvSpPr>
          <p:spPr>
            <a:xfrm>
              <a:off x="-4746978" y="-1714568"/>
              <a:ext cx="38097" cy="16731"/>
            </a:xfrm>
            <a:custGeom>
              <a:avLst/>
              <a:gdLst/>
              <a:ahLst/>
              <a:cxnLst/>
              <a:rect l="l" t="t" r="r" b="b"/>
              <a:pathLst>
                <a:path w="526" h="231" extrusionOk="0">
                  <a:moveTo>
                    <a:pt x="11" y="0"/>
                  </a:moveTo>
                  <a:lnTo>
                    <a:pt x="1" y="231"/>
                  </a:lnTo>
                  <a:lnTo>
                    <a:pt x="525" y="231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03"/>
            <p:cNvSpPr/>
            <p:nvPr/>
          </p:nvSpPr>
          <p:spPr>
            <a:xfrm>
              <a:off x="-4679330" y="-1729053"/>
              <a:ext cx="30420" cy="19048"/>
            </a:xfrm>
            <a:custGeom>
              <a:avLst/>
              <a:gdLst/>
              <a:ahLst/>
              <a:cxnLst/>
              <a:rect l="l" t="t" r="r" b="b"/>
              <a:pathLst>
                <a:path w="420" h="263" extrusionOk="0">
                  <a:moveTo>
                    <a:pt x="11" y="1"/>
                  </a:moveTo>
                  <a:lnTo>
                    <a:pt x="0" y="242"/>
                  </a:lnTo>
                  <a:lnTo>
                    <a:pt x="420" y="263"/>
                  </a:lnTo>
                  <a:lnTo>
                    <a:pt x="420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03"/>
            <p:cNvSpPr/>
            <p:nvPr/>
          </p:nvSpPr>
          <p:spPr>
            <a:xfrm>
              <a:off x="-4752265" y="-1589267"/>
              <a:ext cx="50989" cy="13761"/>
            </a:xfrm>
            <a:custGeom>
              <a:avLst/>
              <a:gdLst/>
              <a:ahLst/>
              <a:cxnLst/>
              <a:rect l="l" t="t" r="r" b="b"/>
              <a:pathLst>
                <a:path w="704" h="190" extrusionOk="0">
                  <a:moveTo>
                    <a:pt x="1" y="0"/>
                  </a:moveTo>
                  <a:lnTo>
                    <a:pt x="11" y="189"/>
                  </a:lnTo>
                  <a:lnTo>
                    <a:pt x="703" y="189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03"/>
            <p:cNvSpPr/>
            <p:nvPr/>
          </p:nvSpPr>
          <p:spPr>
            <a:xfrm>
              <a:off x="-4676288" y="-1608243"/>
              <a:ext cx="38024" cy="34982"/>
            </a:xfrm>
            <a:custGeom>
              <a:avLst/>
              <a:gdLst/>
              <a:ahLst/>
              <a:cxnLst/>
              <a:rect l="l" t="t" r="r" b="b"/>
              <a:pathLst>
                <a:path w="525" h="483" extrusionOk="0">
                  <a:moveTo>
                    <a:pt x="0" y="0"/>
                  </a:moveTo>
                  <a:lnTo>
                    <a:pt x="11" y="483"/>
                  </a:lnTo>
                  <a:lnTo>
                    <a:pt x="525" y="483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03"/>
            <p:cNvSpPr/>
            <p:nvPr/>
          </p:nvSpPr>
          <p:spPr>
            <a:xfrm>
              <a:off x="-4847942" y="-1616645"/>
              <a:ext cx="3839" cy="16079"/>
            </a:xfrm>
            <a:custGeom>
              <a:avLst/>
              <a:gdLst/>
              <a:ahLst/>
              <a:cxnLst/>
              <a:rect l="l" t="t" r="r" b="b"/>
              <a:pathLst>
                <a:path w="53" h="222" extrusionOk="0">
                  <a:moveTo>
                    <a:pt x="53" y="1"/>
                  </a:moveTo>
                  <a:lnTo>
                    <a:pt x="0" y="11"/>
                  </a:lnTo>
                  <a:lnTo>
                    <a:pt x="0" y="221"/>
                  </a:lnTo>
                  <a:lnTo>
                    <a:pt x="53" y="221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03"/>
            <p:cNvSpPr/>
            <p:nvPr/>
          </p:nvSpPr>
          <p:spPr>
            <a:xfrm>
              <a:off x="-4800864" y="-1682844"/>
              <a:ext cx="12820" cy="10430"/>
            </a:xfrm>
            <a:custGeom>
              <a:avLst/>
              <a:gdLst/>
              <a:ahLst/>
              <a:cxnLst/>
              <a:rect l="l" t="t" r="r" b="b"/>
              <a:pathLst>
                <a:path w="177" h="144" extrusionOk="0">
                  <a:moveTo>
                    <a:pt x="107" y="0"/>
                  </a:moveTo>
                  <a:cubicBezTo>
                    <a:pt x="103" y="0"/>
                    <a:pt x="99" y="1"/>
                    <a:pt x="95" y="2"/>
                  </a:cubicBezTo>
                  <a:cubicBezTo>
                    <a:pt x="32" y="2"/>
                    <a:pt x="0" y="86"/>
                    <a:pt x="53" y="128"/>
                  </a:cubicBezTo>
                  <a:cubicBezTo>
                    <a:pt x="66" y="139"/>
                    <a:pt x="80" y="143"/>
                    <a:pt x="95" y="143"/>
                  </a:cubicBezTo>
                  <a:cubicBezTo>
                    <a:pt x="137" y="143"/>
                    <a:pt x="176" y="102"/>
                    <a:pt x="168" y="55"/>
                  </a:cubicBezTo>
                  <a:cubicBezTo>
                    <a:pt x="159" y="28"/>
                    <a:pt x="134" y="0"/>
                    <a:pt x="10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03"/>
            <p:cNvSpPr/>
            <p:nvPr/>
          </p:nvSpPr>
          <p:spPr>
            <a:xfrm>
              <a:off x="-4140828" y="-1753317"/>
              <a:ext cx="36503" cy="184618"/>
            </a:xfrm>
            <a:custGeom>
              <a:avLst/>
              <a:gdLst/>
              <a:ahLst/>
              <a:cxnLst/>
              <a:rect l="l" t="t" r="r" b="b"/>
              <a:pathLst>
                <a:path w="504" h="2549" extrusionOk="0">
                  <a:moveTo>
                    <a:pt x="0" y="0"/>
                  </a:moveTo>
                  <a:lnTo>
                    <a:pt x="21" y="2548"/>
                  </a:lnTo>
                  <a:lnTo>
                    <a:pt x="503" y="2548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03"/>
            <p:cNvSpPr/>
            <p:nvPr/>
          </p:nvSpPr>
          <p:spPr>
            <a:xfrm>
              <a:off x="-3699596" y="-1722969"/>
              <a:ext cx="55552" cy="154271"/>
            </a:xfrm>
            <a:custGeom>
              <a:avLst/>
              <a:gdLst/>
              <a:ahLst/>
              <a:cxnLst/>
              <a:rect l="l" t="t" r="r" b="b"/>
              <a:pathLst>
                <a:path w="767" h="2130" extrusionOk="0">
                  <a:moveTo>
                    <a:pt x="1" y="1"/>
                  </a:moveTo>
                  <a:lnTo>
                    <a:pt x="32" y="2129"/>
                  </a:lnTo>
                  <a:lnTo>
                    <a:pt x="766" y="21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03"/>
            <p:cNvSpPr/>
            <p:nvPr/>
          </p:nvSpPr>
          <p:spPr>
            <a:xfrm>
              <a:off x="-3641871" y="-1722969"/>
              <a:ext cx="47947" cy="154271"/>
            </a:xfrm>
            <a:custGeom>
              <a:avLst/>
              <a:gdLst/>
              <a:ahLst/>
              <a:cxnLst/>
              <a:rect l="l" t="t" r="r" b="b"/>
              <a:pathLst>
                <a:path w="662" h="2130" extrusionOk="0">
                  <a:moveTo>
                    <a:pt x="22" y="1"/>
                  </a:moveTo>
                  <a:lnTo>
                    <a:pt x="1" y="2129"/>
                  </a:lnTo>
                  <a:lnTo>
                    <a:pt x="598" y="2129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03"/>
            <p:cNvSpPr/>
            <p:nvPr/>
          </p:nvSpPr>
          <p:spPr>
            <a:xfrm>
              <a:off x="-3699596" y="-1722969"/>
              <a:ext cx="51713" cy="108714"/>
            </a:xfrm>
            <a:custGeom>
              <a:avLst/>
              <a:gdLst/>
              <a:ahLst/>
              <a:cxnLst/>
              <a:rect l="l" t="t" r="r" b="b"/>
              <a:pathLst>
                <a:path w="714" h="1501" extrusionOk="0">
                  <a:moveTo>
                    <a:pt x="1" y="1"/>
                  </a:moveTo>
                  <a:lnTo>
                    <a:pt x="22" y="1500"/>
                  </a:lnTo>
                  <a:lnTo>
                    <a:pt x="74" y="1500"/>
                  </a:lnTo>
                  <a:cubicBezTo>
                    <a:pt x="294" y="1500"/>
                    <a:pt x="504" y="1490"/>
                    <a:pt x="714" y="1479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03"/>
            <p:cNvSpPr/>
            <p:nvPr/>
          </p:nvSpPr>
          <p:spPr>
            <a:xfrm>
              <a:off x="-3641871" y="-1722969"/>
              <a:ext cx="47947" cy="106396"/>
            </a:xfrm>
            <a:custGeom>
              <a:avLst/>
              <a:gdLst/>
              <a:ahLst/>
              <a:cxnLst/>
              <a:rect l="l" t="t" r="r" b="b"/>
              <a:pathLst>
                <a:path w="662" h="1469" extrusionOk="0">
                  <a:moveTo>
                    <a:pt x="22" y="1"/>
                  </a:moveTo>
                  <a:lnTo>
                    <a:pt x="1" y="1469"/>
                  </a:lnTo>
                  <a:cubicBezTo>
                    <a:pt x="221" y="1448"/>
                    <a:pt x="431" y="1416"/>
                    <a:pt x="619" y="1385"/>
                  </a:cubicBezTo>
                  <a:lnTo>
                    <a:pt x="661" y="1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03"/>
            <p:cNvSpPr/>
            <p:nvPr/>
          </p:nvSpPr>
          <p:spPr>
            <a:xfrm>
              <a:off x="-3695033" y="-1716089"/>
              <a:ext cx="32737" cy="12168"/>
            </a:xfrm>
            <a:custGeom>
              <a:avLst/>
              <a:gdLst/>
              <a:ahLst/>
              <a:cxnLst/>
              <a:rect l="l" t="t" r="r" b="b"/>
              <a:pathLst>
                <a:path w="452" h="168" extrusionOk="0">
                  <a:moveTo>
                    <a:pt x="1" y="0"/>
                  </a:moveTo>
                  <a:lnTo>
                    <a:pt x="11" y="168"/>
                  </a:lnTo>
                  <a:lnTo>
                    <a:pt x="451" y="16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03"/>
            <p:cNvSpPr/>
            <p:nvPr/>
          </p:nvSpPr>
          <p:spPr>
            <a:xfrm>
              <a:off x="-3634266" y="-1594627"/>
              <a:ext cx="28174" cy="17600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0" y="1"/>
                  </a:moveTo>
                  <a:lnTo>
                    <a:pt x="11" y="242"/>
                  </a:lnTo>
                  <a:lnTo>
                    <a:pt x="388" y="242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03"/>
            <p:cNvSpPr/>
            <p:nvPr/>
          </p:nvSpPr>
          <p:spPr>
            <a:xfrm>
              <a:off x="-3632021" y="-1715364"/>
              <a:ext cx="34258" cy="10719"/>
            </a:xfrm>
            <a:custGeom>
              <a:avLst/>
              <a:gdLst/>
              <a:ahLst/>
              <a:cxnLst/>
              <a:rect l="l" t="t" r="r" b="b"/>
              <a:pathLst>
                <a:path w="473" h="148" extrusionOk="0">
                  <a:moveTo>
                    <a:pt x="1" y="1"/>
                  </a:moveTo>
                  <a:lnTo>
                    <a:pt x="11" y="147"/>
                  </a:lnTo>
                  <a:lnTo>
                    <a:pt x="473" y="14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03"/>
            <p:cNvSpPr/>
            <p:nvPr/>
          </p:nvSpPr>
          <p:spPr>
            <a:xfrm>
              <a:off x="-3674536" y="-1587746"/>
              <a:ext cx="5432" cy="6881"/>
            </a:xfrm>
            <a:custGeom>
              <a:avLst/>
              <a:gdLst/>
              <a:ahLst/>
              <a:cxnLst/>
              <a:rect l="l" t="t" r="r" b="b"/>
              <a:pathLst>
                <a:path w="75" h="95" extrusionOk="0">
                  <a:moveTo>
                    <a:pt x="32" y="0"/>
                  </a:moveTo>
                  <a:cubicBezTo>
                    <a:pt x="11" y="0"/>
                    <a:pt x="1" y="21"/>
                    <a:pt x="1" y="42"/>
                  </a:cubicBezTo>
                  <a:cubicBezTo>
                    <a:pt x="1" y="74"/>
                    <a:pt x="11" y="95"/>
                    <a:pt x="32" y="95"/>
                  </a:cubicBezTo>
                  <a:cubicBezTo>
                    <a:pt x="64" y="95"/>
                    <a:pt x="74" y="74"/>
                    <a:pt x="74" y="42"/>
                  </a:cubicBezTo>
                  <a:cubicBezTo>
                    <a:pt x="74" y="21"/>
                    <a:pt x="64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03"/>
            <p:cNvSpPr/>
            <p:nvPr/>
          </p:nvSpPr>
          <p:spPr>
            <a:xfrm>
              <a:off x="-3679823" y="-1694071"/>
              <a:ext cx="5360" cy="6881"/>
            </a:xfrm>
            <a:custGeom>
              <a:avLst/>
              <a:gdLst/>
              <a:ahLst/>
              <a:cxnLst/>
              <a:rect l="l" t="t" r="r" b="b"/>
              <a:pathLst>
                <a:path w="74" h="95" extrusionOk="0">
                  <a:moveTo>
                    <a:pt x="42" y="0"/>
                  </a:moveTo>
                  <a:cubicBezTo>
                    <a:pt x="21" y="0"/>
                    <a:pt x="0" y="21"/>
                    <a:pt x="0" y="42"/>
                  </a:cubicBezTo>
                  <a:cubicBezTo>
                    <a:pt x="0" y="74"/>
                    <a:pt x="21" y="95"/>
                    <a:pt x="42" y="95"/>
                  </a:cubicBezTo>
                  <a:cubicBezTo>
                    <a:pt x="63" y="95"/>
                    <a:pt x="74" y="74"/>
                    <a:pt x="74" y="42"/>
                  </a:cubicBezTo>
                  <a:cubicBezTo>
                    <a:pt x="74" y="21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03"/>
            <p:cNvSpPr/>
            <p:nvPr/>
          </p:nvSpPr>
          <p:spPr>
            <a:xfrm>
              <a:off x="-3623619" y="-1610561"/>
              <a:ext cx="6156" cy="8474"/>
            </a:xfrm>
            <a:custGeom>
              <a:avLst/>
              <a:gdLst/>
              <a:ahLst/>
              <a:cxnLst/>
              <a:rect l="l" t="t" r="r" b="b"/>
              <a:pathLst>
                <a:path w="85" h="117" extrusionOk="0">
                  <a:moveTo>
                    <a:pt x="42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84" y="85"/>
                    <a:pt x="84" y="64"/>
                  </a:cubicBezTo>
                  <a:cubicBezTo>
                    <a:pt x="8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03"/>
            <p:cNvSpPr/>
            <p:nvPr/>
          </p:nvSpPr>
          <p:spPr>
            <a:xfrm>
              <a:off x="-3584870" y="-1680454"/>
              <a:ext cx="54755" cy="111756"/>
            </a:xfrm>
            <a:custGeom>
              <a:avLst/>
              <a:gdLst/>
              <a:ahLst/>
              <a:cxnLst/>
              <a:rect l="l" t="t" r="r" b="b"/>
              <a:pathLst>
                <a:path w="756" h="1543" extrusionOk="0">
                  <a:moveTo>
                    <a:pt x="0" y="1"/>
                  </a:moveTo>
                  <a:lnTo>
                    <a:pt x="0" y="1542"/>
                  </a:lnTo>
                  <a:lnTo>
                    <a:pt x="713" y="1542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03"/>
            <p:cNvSpPr/>
            <p:nvPr/>
          </p:nvSpPr>
          <p:spPr>
            <a:xfrm>
              <a:off x="-3584870" y="-1680454"/>
              <a:ext cx="54755" cy="57073"/>
            </a:xfrm>
            <a:custGeom>
              <a:avLst/>
              <a:gdLst/>
              <a:ahLst/>
              <a:cxnLst/>
              <a:rect l="l" t="t" r="r" b="b"/>
              <a:pathLst>
                <a:path w="756" h="788" extrusionOk="0">
                  <a:moveTo>
                    <a:pt x="0" y="1"/>
                  </a:moveTo>
                  <a:lnTo>
                    <a:pt x="0" y="662"/>
                  </a:lnTo>
                  <a:cubicBezTo>
                    <a:pt x="220" y="704"/>
                    <a:pt x="472" y="745"/>
                    <a:pt x="734" y="787"/>
                  </a:cubicBez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03"/>
            <p:cNvSpPr/>
            <p:nvPr/>
          </p:nvSpPr>
          <p:spPr>
            <a:xfrm>
              <a:off x="-3579583" y="-1674370"/>
              <a:ext cx="37300" cy="16079"/>
            </a:xfrm>
            <a:custGeom>
              <a:avLst/>
              <a:gdLst/>
              <a:ahLst/>
              <a:cxnLst/>
              <a:rect l="l" t="t" r="r" b="b"/>
              <a:pathLst>
                <a:path w="515" h="222" extrusionOk="0">
                  <a:moveTo>
                    <a:pt x="514" y="1"/>
                  </a:moveTo>
                  <a:lnTo>
                    <a:pt x="11" y="22"/>
                  </a:lnTo>
                  <a:lnTo>
                    <a:pt x="0" y="221"/>
                  </a:lnTo>
                  <a:lnTo>
                    <a:pt x="504" y="200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03"/>
            <p:cNvSpPr/>
            <p:nvPr/>
          </p:nvSpPr>
          <p:spPr>
            <a:xfrm>
              <a:off x="-3578859" y="-1587746"/>
              <a:ext cx="35055" cy="16006"/>
            </a:xfrm>
            <a:custGeom>
              <a:avLst/>
              <a:gdLst/>
              <a:ahLst/>
              <a:cxnLst/>
              <a:rect l="l" t="t" r="r" b="b"/>
              <a:pathLst>
                <a:path w="484" h="221" extrusionOk="0">
                  <a:moveTo>
                    <a:pt x="483" y="0"/>
                  </a:moveTo>
                  <a:lnTo>
                    <a:pt x="11" y="21"/>
                  </a:lnTo>
                  <a:lnTo>
                    <a:pt x="1" y="220"/>
                  </a:lnTo>
                  <a:lnTo>
                    <a:pt x="473" y="200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03"/>
            <p:cNvSpPr/>
            <p:nvPr/>
          </p:nvSpPr>
          <p:spPr>
            <a:xfrm>
              <a:off x="-3521134" y="-1753317"/>
              <a:ext cx="49468" cy="184618"/>
            </a:xfrm>
            <a:custGeom>
              <a:avLst/>
              <a:gdLst/>
              <a:ahLst/>
              <a:cxnLst/>
              <a:rect l="l" t="t" r="r" b="b"/>
              <a:pathLst>
                <a:path w="683" h="2549" extrusionOk="0">
                  <a:moveTo>
                    <a:pt x="1" y="0"/>
                  </a:moveTo>
                  <a:lnTo>
                    <a:pt x="32" y="2548"/>
                  </a:lnTo>
                  <a:lnTo>
                    <a:pt x="683" y="2548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03"/>
            <p:cNvSpPr/>
            <p:nvPr/>
          </p:nvSpPr>
          <p:spPr>
            <a:xfrm>
              <a:off x="-3469492" y="-1753317"/>
              <a:ext cx="43384" cy="184618"/>
            </a:xfrm>
            <a:custGeom>
              <a:avLst/>
              <a:gdLst/>
              <a:ahLst/>
              <a:cxnLst/>
              <a:rect l="l" t="t" r="r" b="b"/>
              <a:pathLst>
                <a:path w="599" h="2549" extrusionOk="0">
                  <a:moveTo>
                    <a:pt x="22" y="0"/>
                  </a:moveTo>
                  <a:lnTo>
                    <a:pt x="1" y="2548"/>
                  </a:lnTo>
                  <a:lnTo>
                    <a:pt x="536" y="254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03"/>
            <p:cNvSpPr/>
            <p:nvPr/>
          </p:nvSpPr>
          <p:spPr>
            <a:xfrm>
              <a:off x="-3521134" y="-1753317"/>
              <a:ext cx="46426" cy="130659"/>
            </a:xfrm>
            <a:custGeom>
              <a:avLst/>
              <a:gdLst/>
              <a:ahLst/>
              <a:cxnLst/>
              <a:rect l="l" t="t" r="r" b="b"/>
              <a:pathLst>
                <a:path w="641" h="1804" extrusionOk="0">
                  <a:moveTo>
                    <a:pt x="1" y="0"/>
                  </a:moveTo>
                  <a:lnTo>
                    <a:pt x="22" y="1804"/>
                  </a:lnTo>
                  <a:lnTo>
                    <a:pt x="64" y="1804"/>
                  </a:lnTo>
                  <a:cubicBezTo>
                    <a:pt x="263" y="1793"/>
                    <a:pt x="452" y="1783"/>
                    <a:pt x="641" y="1772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03"/>
            <p:cNvSpPr/>
            <p:nvPr/>
          </p:nvSpPr>
          <p:spPr>
            <a:xfrm>
              <a:off x="-3468696" y="-1753317"/>
              <a:ext cx="42587" cy="127617"/>
            </a:xfrm>
            <a:custGeom>
              <a:avLst/>
              <a:gdLst/>
              <a:ahLst/>
              <a:cxnLst/>
              <a:rect l="l" t="t" r="r" b="b"/>
              <a:pathLst>
                <a:path w="588" h="1762" extrusionOk="0">
                  <a:moveTo>
                    <a:pt x="21" y="0"/>
                  </a:moveTo>
                  <a:lnTo>
                    <a:pt x="0" y="1762"/>
                  </a:lnTo>
                  <a:cubicBezTo>
                    <a:pt x="189" y="1730"/>
                    <a:pt x="368" y="1699"/>
                    <a:pt x="556" y="1657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03"/>
            <p:cNvSpPr/>
            <p:nvPr/>
          </p:nvSpPr>
          <p:spPr>
            <a:xfrm>
              <a:off x="-3516571" y="-1744988"/>
              <a:ext cx="28971" cy="13761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03"/>
            <p:cNvSpPr/>
            <p:nvPr/>
          </p:nvSpPr>
          <p:spPr>
            <a:xfrm>
              <a:off x="-3462612" y="-1599190"/>
              <a:ext cx="25857" cy="20642"/>
            </a:xfrm>
            <a:custGeom>
              <a:avLst/>
              <a:gdLst/>
              <a:ahLst/>
              <a:cxnLst/>
              <a:rect l="l" t="t" r="r" b="b"/>
              <a:pathLst>
                <a:path w="357" h="285" extrusionOk="0">
                  <a:moveTo>
                    <a:pt x="0" y="1"/>
                  </a:moveTo>
                  <a:lnTo>
                    <a:pt x="11" y="284"/>
                  </a:lnTo>
                  <a:lnTo>
                    <a:pt x="357" y="284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03"/>
            <p:cNvSpPr/>
            <p:nvPr/>
          </p:nvSpPr>
          <p:spPr>
            <a:xfrm>
              <a:off x="-3460366" y="-1744988"/>
              <a:ext cx="30492" cy="13761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03"/>
            <p:cNvSpPr/>
            <p:nvPr/>
          </p:nvSpPr>
          <p:spPr>
            <a:xfrm>
              <a:off x="-3498319" y="-1591585"/>
              <a:ext cx="4635" cy="8474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2" y="1"/>
                  </a:moveTo>
                  <a:cubicBezTo>
                    <a:pt x="11" y="1"/>
                    <a:pt x="1" y="22"/>
                    <a:pt x="1" y="53"/>
                  </a:cubicBezTo>
                  <a:cubicBezTo>
                    <a:pt x="1" y="85"/>
                    <a:pt x="11" y="116"/>
                    <a:pt x="32" y="116"/>
                  </a:cubicBezTo>
                  <a:cubicBezTo>
                    <a:pt x="42" y="116"/>
                    <a:pt x="63" y="85"/>
                    <a:pt x="63" y="53"/>
                  </a:cubicBezTo>
                  <a:cubicBezTo>
                    <a:pt x="63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03"/>
            <p:cNvSpPr/>
            <p:nvPr/>
          </p:nvSpPr>
          <p:spPr>
            <a:xfrm>
              <a:off x="-3502882" y="-1718406"/>
              <a:ext cx="4635" cy="7677"/>
            </a:xfrm>
            <a:custGeom>
              <a:avLst/>
              <a:gdLst/>
              <a:ahLst/>
              <a:cxnLst/>
              <a:rect l="l" t="t" r="r" b="b"/>
              <a:pathLst>
                <a:path w="64" h="106" extrusionOk="0">
                  <a:moveTo>
                    <a:pt x="32" y="1"/>
                  </a:moveTo>
                  <a:cubicBezTo>
                    <a:pt x="11" y="1"/>
                    <a:pt x="1" y="22"/>
                    <a:pt x="1" y="53"/>
                  </a:cubicBezTo>
                  <a:cubicBezTo>
                    <a:pt x="1" y="85"/>
                    <a:pt x="11" y="105"/>
                    <a:pt x="32" y="105"/>
                  </a:cubicBezTo>
                  <a:cubicBezTo>
                    <a:pt x="53" y="105"/>
                    <a:pt x="64" y="85"/>
                    <a:pt x="64" y="53"/>
                  </a:cubicBezTo>
                  <a:cubicBezTo>
                    <a:pt x="64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03"/>
            <p:cNvSpPr/>
            <p:nvPr/>
          </p:nvSpPr>
          <p:spPr>
            <a:xfrm>
              <a:off x="-3452762" y="-1618166"/>
              <a:ext cx="5432" cy="9198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32" y="1"/>
                  </a:moveTo>
                  <a:cubicBezTo>
                    <a:pt x="11" y="1"/>
                    <a:pt x="1" y="22"/>
                    <a:pt x="1" y="64"/>
                  </a:cubicBezTo>
                  <a:cubicBezTo>
                    <a:pt x="1" y="95"/>
                    <a:pt x="11" y="127"/>
                    <a:pt x="32" y="127"/>
                  </a:cubicBezTo>
                  <a:cubicBezTo>
                    <a:pt x="53" y="127"/>
                    <a:pt x="74" y="95"/>
                    <a:pt x="74" y="64"/>
                  </a:cubicBezTo>
                  <a:cubicBezTo>
                    <a:pt x="74" y="22"/>
                    <a:pt x="64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03"/>
            <p:cNvSpPr/>
            <p:nvPr/>
          </p:nvSpPr>
          <p:spPr>
            <a:xfrm>
              <a:off x="-4100630" y="-1753317"/>
              <a:ext cx="54755" cy="184618"/>
            </a:xfrm>
            <a:custGeom>
              <a:avLst/>
              <a:gdLst/>
              <a:ahLst/>
              <a:cxnLst/>
              <a:rect l="l" t="t" r="r" b="b"/>
              <a:pathLst>
                <a:path w="756" h="2549" extrusionOk="0">
                  <a:moveTo>
                    <a:pt x="1" y="0"/>
                  </a:moveTo>
                  <a:lnTo>
                    <a:pt x="22" y="2548"/>
                  </a:lnTo>
                  <a:lnTo>
                    <a:pt x="756" y="254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03"/>
            <p:cNvSpPr/>
            <p:nvPr/>
          </p:nvSpPr>
          <p:spPr>
            <a:xfrm>
              <a:off x="-4043629" y="-1753317"/>
              <a:ext cx="47875" cy="184618"/>
            </a:xfrm>
            <a:custGeom>
              <a:avLst/>
              <a:gdLst/>
              <a:ahLst/>
              <a:cxnLst/>
              <a:rect l="l" t="t" r="r" b="b"/>
              <a:pathLst>
                <a:path w="661" h="2549" extrusionOk="0">
                  <a:moveTo>
                    <a:pt x="21" y="0"/>
                  </a:moveTo>
                  <a:lnTo>
                    <a:pt x="0" y="2548"/>
                  </a:lnTo>
                  <a:lnTo>
                    <a:pt x="598" y="2548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03"/>
            <p:cNvSpPr/>
            <p:nvPr/>
          </p:nvSpPr>
          <p:spPr>
            <a:xfrm>
              <a:off x="-4191745" y="-1738179"/>
              <a:ext cx="47150" cy="169480"/>
            </a:xfrm>
            <a:custGeom>
              <a:avLst/>
              <a:gdLst/>
              <a:ahLst/>
              <a:cxnLst/>
              <a:rect l="l" t="t" r="r" b="b"/>
              <a:pathLst>
                <a:path w="651" h="2340" extrusionOk="0">
                  <a:moveTo>
                    <a:pt x="1" y="1"/>
                  </a:moveTo>
                  <a:lnTo>
                    <a:pt x="11" y="2339"/>
                  </a:lnTo>
                  <a:lnTo>
                    <a:pt x="651" y="2339"/>
                  </a:lnTo>
                  <a:lnTo>
                    <a:pt x="58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03"/>
            <p:cNvSpPr/>
            <p:nvPr/>
          </p:nvSpPr>
          <p:spPr>
            <a:xfrm>
              <a:off x="-4140828" y="-1753317"/>
              <a:ext cx="34186" cy="129935"/>
            </a:xfrm>
            <a:custGeom>
              <a:avLst/>
              <a:gdLst/>
              <a:ahLst/>
              <a:cxnLst/>
              <a:rect l="l" t="t" r="r" b="b"/>
              <a:pathLst>
                <a:path w="472" h="1794" extrusionOk="0">
                  <a:moveTo>
                    <a:pt x="0" y="0"/>
                  </a:moveTo>
                  <a:lnTo>
                    <a:pt x="11" y="1772"/>
                  </a:lnTo>
                  <a:cubicBezTo>
                    <a:pt x="157" y="1783"/>
                    <a:pt x="315" y="1793"/>
                    <a:pt x="472" y="1793"/>
                  </a:cubicBezTo>
                  <a:lnTo>
                    <a:pt x="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03"/>
            <p:cNvSpPr/>
            <p:nvPr/>
          </p:nvSpPr>
          <p:spPr>
            <a:xfrm>
              <a:off x="-4100630" y="-1753317"/>
              <a:ext cx="50989" cy="130659"/>
            </a:xfrm>
            <a:custGeom>
              <a:avLst/>
              <a:gdLst/>
              <a:ahLst/>
              <a:cxnLst/>
              <a:rect l="l" t="t" r="r" b="b"/>
              <a:pathLst>
                <a:path w="704" h="1804" extrusionOk="0">
                  <a:moveTo>
                    <a:pt x="1" y="0"/>
                  </a:moveTo>
                  <a:lnTo>
                    <a:pt x="22" y="1804"/>
                  </a:lnTo>
                  <a:lnTo>
                    <a:pt x="64" y="1804"/>
                  </a:lnTo>
                  <a:cubicBezTo>
                    <a:pt x="284" y="1804"/>
                    <a:pt x="504" y="1783"/>
                    <a:pt x="703" y="1772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03"/>
            <p:cNvSpPr/>
            <p:nvPr/>
          </p:nvSpPr>
          <p:spPr>
            <a:xfrm>
              <a:off x="-4042905" y="-1753317"/>
              <a:ext cx="47150" cy="127617"/>
            </a:xfrm>
            <a:custGeom>
              <a:avLst/>
              <a:gdLst/>
              <a:ahLst/>
              <a:cxnLst/>
              <a:rect l="l" t="t" r="r" b="b"/>
              <a:pathLst>
                <a:path w="651" h="1762" extrusionOk="0">
                  <a:moveTo>
                    <a:pt x="11" y="0"/>
                  </a:moveTo>
                  <a:lnTo>
                    <a:pt x="1" y="1762"/>
                  </a:lnTo>
                  <a:cubicBezTo>
                    <a:pt x="211" y="1730"/>
                    <a:pt x="410" y="1699"/>
                    <a:pt x="609" y="1657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03"/>
            <p:cNvSpPr/>
            <p:nvPr/>
          </p:nvSpPr>
          <p:spPr>
            <a:xfrm>
              <a:off x="-4191745" y="-1738179"/>
              <a:ext cx="45629" cy="112480"/>
            </a:xfrm>
            <a:custGeom>
              <a:avLst/>
              <a:gdLst/>
              <a:ahLst/>
              <a:cxnLst/>
              <a:rect l="l" t="t" r="r" b="b"/>
              <a:pathLst>
                <a:path w="630" h="1553" extrusionOk="0">
                  <a:moveTo>
                    <a:pt x="1" y="1"/>
                  </a:moveTo>
                  <a:lnTo>
                    <a:pt x="11" y="1448"/>
                  </a:lnTo>
                  <a:cubicBezTo>
                    <a:pt x="210" y="1501"/>
                    <a:pt x="420" y="1532"/>
                    <a:pt x="630" y="1553"/>
                  </a:cubicBezTo>
                  <a:lnTo>
                    <a:pt x="58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03"/>
            <p:cNvSpPr/>
            <p:nvPr/>
          </p:nvSpPr>
          <p:spPr>
            <a:xfrm>
              <a:off x="-4185661" y="-1729053"/>
              <a:ext cx="31216" cy="11516"/>
            </a:xfrm>
            <a:custGeom>
              <a:avLst/>
              <a:gdLst/>
              <a:ahLst/>
              <a:cxnLst/>
              <a:rect l="l" t="t" r="r" b="b"/>
              <a:pathLst>
                <a:path w="431" h="159" extrusionOk="0">
                  <a:moveTo>
                    <a:pt x="0" y="1"/>
                  </a:moveTo>
                  <a:lnTo>
                    <a:pt x="0" y="158"/>
                  </a:lnTo>
                  <a:lnTo>
                    <a:pt x="430" y="158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03"/>
            <p:cNvSpPr/>
            <p:nvPr/>
          </p:nvSpPr>
          <p:spPr>
            <a:xfrm>
              <a:off x="-4184936" y="-1710077"/>
              <a:ext cx="30492" cy="11516"/>
            </a:xfrm>
            <a:custGeom>
              <a:avLst/>
              <a:gdLst/>
              <a:ahLst/>
              <a:cxnLst/>
              <a:rect l="l" t="t" r="r" b="b"/>
              <a:pathLst>
                <a:path w="421" h="159" extrusionOk="0">
                  <a:moveTo>
                    <a:pt x="1" y="1"/>
                  </a:moveTo>
                  <a:lnTo>
                    <a:pt x="1" y="158"/>
                  </a:lnTo>
                  <a:lnTo>
                    <a:pt x="420" y="158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03"/>
            <p:cNvSpPr/>
            <p:nvPr/>
          </p:nvSpPr>
          <p:spPr>
            <a:xfrm>
              <a:off x="-4136265" y="-1744191"/>
              <a:ext cx="18252" cy="9126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03"/>
            <p:cNvSpPr/>
            <p:nvPr/>
          </p:nvSpPr>
          <p:spPr>
            <a:xfrm>
              <a:off x="-4186457" y="-1588543"/>
              <a:ext cx="34258" cy="9995"/>
            </a:xfrm>
            <a:custGeom>
              <a:avLst/>
              <a:gdLst/>
              <a:ahLst/>
              <a:cxnLst/>
              <a:rect l="l" t="t" r="r" b="b"/>
              <a:pathLst>
                <a:path w="473" h="138" extrusionOk="0">
                  <a:moveTo>
                    <a:pt x="1" y="1"/>
                  </a:moveTo>
                  <a:lnTo>
                    <a:pt x="1" y="137"/>
                  </a:lnTo>
                  <a:lnTo>
                    <a:pt x="473" y="13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03"/>
            <p:cNvSpPr/>
            <p:nvPr/>
          </p:nvSpPr>
          <p:spPr>
            <a:xfrm>
              <a:off x="-4126414" y="-1590064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32" y="1"/>
                  </a:moveTo>
                  <a:cubicBezTo>
                    <a:pt x="11" y="1"/>
                    <a:pt x="0" y="22"/>
                    <a:pt x="0" y="53"/>
                  </a:cubicBezTo>
                  <a:cubicBezTo>
                    <a:pt x="0" y="85"/>
                    <a:pt x="11" y="116"/>
                    <a:pt x="32" y="116"/>
                  </a:cubicBezTo>
                  <a:cubicBezTo>
                    <a:pt x="53" y="116"/>
                    <a:pt x="74" y="85"/>
                    <a:pt x="74" y="53"/>
                  </a:cubicBezTo>
                  <a:cubicBezTo>
                    <a:pt x="74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03"/>
            <p:cNvSpPr/>
            <p:nvPr/>
          </p:nvSpPr>
          <p:spPr>
            <a:xfrm>
              <a:off x="-4096067" y="-1744988"/>
              <a:ext cx="32013" cy="13761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03"/>
            <p:cNvSpPr/>
            <p:nvPr/>
          </p:nvSpPr>
          <p:spPr>
            <a:xfrm>
              <a:off x="-4036024" y="-1599190"/>
              <a:ext cx="28899" cy="20642"/>
            </a:xfrm>
            <a:custGeom>
              <a:avLst/>
              <a:gdLst/>
              <a:ahLst/>
              <a:cxnLst/>
              <a:rect l="l" t="t" r="r" b="b"/>
              <a:pathLst>
                <a:path w="399" h="285" extrusionOk="0">
                  <a:moveTo>
                    <a:pt x="0" y="1"/>
                  </a:moveTo>
                  <a:lnTo>
                    <a:pt x="11" y="284"/>
                  </a:lnTo>
                  <a:lnTo>
                    <a:pt x="399" y="284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03"/>
            <p:cNvSpPr/>
            <p:nvPr/>
          </p:nvSpPr>
          <p:spPr>
            <a:xfrm>
              <a:off x="-4032982" y="-1744988"/>
              <a:ext cx="33462" cy="13761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03"/>
            <p:cNvSpPr/>
            <p:nvPr/>
          </p:nvSpPr>
          <p:spPr>
            <a:xfrm>
              <a:off x="-4076294" y="-1591585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42" y="1"/>
                  </a:moveTo>
                  <a:cubicBezTo>
                    <a:pt x="21" y="1"/>
                    <a:pt x="0" y="22"/>
                    <a:pt x="0" y="53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74" y="85"/>
                    <a:pt x="74" y="53"/>
                  </a:cubicBezTo>
                  <a:cubicBezTo>
                    <a:pt x="7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03"/>
            <p:cNvSpPr/>
            <p:nvPr/>
          </p:nvSpPr>
          <p:spPr>
            <a:xfrm>
              <a:off x="-4080857" y="-1718406"/>
              <a:ext cx="6156" cy="7677"/>
            </a:xfrm>
            <a:custGeom>
              <a:avLst/>
              <a:gdLst/>
              <a:ahLst/>
              <a:cxnLst/>
              <a:rect l="l" t="t" r="r" b="b"/>
              <a:pathLst>
                <a:path w="85" h="106" extrusionOk="0">
                  <a:moveTo>
                    <a:pt x="42" y="1"/>
                  </a:moveTo>
                  <a:cubicBezTo>
                    <a:pt x="21" y="1"/>
                    <a:pt x="1" y="22"/>
                    <a:pt x="1" y="53"/>
                  </a:cubicBezTo>
                  <a:cubicBezTo>
                    <a:pt x="1" y="85"/>
                    <a:pt x="21" y="105"/>
                    <a:pt x="42" y="105"/>
                  </a:cubicBezTo>
                  <a:cubicBezTo>
                    <a:pt x="63" y="105"/>
                    <a:pt x="84" y="85"/>
                    <a:pt x="84" y="53"/>
                  </a:cubicBezTo>
                  <a:cubicBezTo>
                    <a:pt x="8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03"/>
            <p:cNvSpPr/>
            <p:nvPr/>
          </p:nvSpPr>
          <p:spPr>
            <a:xfrm>
              <a:off x="-4025377" y="-1618166"/>
              <a:ext cx="6881" cy="9198"/>
            </a:xfrm>
            <a:custGeom>
              <a:avLst/>
              <a:gdLst/>
              <a:ahLst/>
              <a:cxnLst/>
              <a:rect l="l" t="t" r="r" b="b"/>
              <a:pathLst>
                <a:path w="95" h="127" extrusionOk="0">
                  <a:moveTo>
                    <a:pt x="42" y="1"/>
                  </a:moveTo>
                  <a:cubicBezTo>
                    <a:pt x="21" y="1"/>
                    <a:pt x="0" y="22"/>
                    <a:pt x="0" y="64"/>
                  </a:cubicBezTo>
                  <a:cubicBezTo>
                    <a:pt x="0" y="95"/>
                    <a:pt x="21" y="127"/>
                    <a:pt x="42" y="127"/>
                  </a:cubicBezTo>
                  <a:cubicBezTo>
                    <a:pt x="73" y="127"/>
                    <a:pt x="94" y="95"/>
                    <a:pt x="94" y="64"/>
                  </a:cubicBezTo>
                  <a:cubicBezTo>
                    <a:pt x="94" y="22"/>
                    <a:pt x="7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03"/>
            <p:cNvSpPr/>
            <p:nvPr/>
          </p:nvSpPr>
          <p:spPr>
            <a:xfrm>
              <a:off x="-3849232" y="-1753317"/>
              <a:ext cx="51713" cy="184618"/>
            </a:xfrm>
            <a:custGeom>
              <a:avLst/>
              <a:gdLst/>
              <a:ahLst/>
              <a:cxnLst/>
              <a:rect l="l" t="t" r="r" b="b"/>
              <a:pathLst>
                <a:path w="714" h="2549" extrusionOk="0">
                  <a:moveTo>
                    <a:pt x="85" y="0"/>
                  </a:moveTo>
                  <a:lnTo>
                    <a:pt x="1" y="2548"/>
                  </a:lnTo>
                  <a:lnTo>
                    <a:pt x="714" y="254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03"/>
            <p:cNvSpPr/>
            <p:nvPr/>
          </p:nvSpPr>
          <p:spPr>
            <a:xfrm>
              <a:off x="-3986701" y="-1702472"/>
              <a:ext cx="54755" cy="133774"/>
            </a:xfrm>
            <a:custGeom>
              <a:avLst/>
              <a:gdLst/>
              <a:ahLst/>
              <a:cxnLst/>
              <a:rect l="l" t="t" r="r" b="b"/>
              <a:pathLst>
                <a:path w="756" h="1847" extrusionOk="0">
                  <a:moveTo>
                    <a:pt x="1" y="1"/>
                  </a:moveTo>
                  <a:lnTo>
                    <a:pt x="1" y="1846"/>
                  </a:lnTo>
                  <a:lnTo>
                    <a:pt x="714" y="1846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03"/>
            <p:cNvSpPr/>
            <p:nvPr/>
          </p:nvSpPr>
          <p:spPr>
            <a:xfrm>
              <a:off x="-3788465" y="-1753317"/>
              <a:ext cx="78294" cy="184618"/>
            </a:xfrm>
            <a:custGeom>
              <a:avLst/>
              <a:gdLst/>
              <a:ahLst/>
              <a:cxnLst/>
              <a:rect l="l" t="t" r="r" b="b"/>
              <a:pathLst>
                <a:path w="1081" h="2549" extrusionOk="0">
                  <a:moveTo>
                    <a:pt x="64" y="0"/>
                  </a:moveTo>
                  <a:lnTo>
                    <a:pt x="1" y="2548"/>
                  </a:lnTo>
                  <a:lnTo>
                    <a:pt x="1081" y="2548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03"/>
            <p:cNvSpPr/>
            <p:nvPr/>
          </p:nvSpPr>
          <p:spPr>
            <a:xfrm>
              <a:off x="-3925137" y="-1738179"/>
              <a:ext cx="69168" cy="169480"/>
            </a:xfrm>
            <a:custGeom>
              <a:avLst/>
              <a:gdLst/>
              <a:ahLst/>
              <a:cxnLst/>
              <a:rect l="l" t="t" r="r" b="b"/>
              <a:pathLst>
                <a:path w="955" h="2340" extrusionOk="0">
                  <a:moveTo>
                    <a:pt x="74" y="1"/>
                  </a:moveTo>
                  <a:lnTo>
                    <a:pt x="0" y="2339"/>
                  </a:lnTo>
                  <a:lnTo>
                    <a:pt x="954" y="2339"/>
                  </a:lnTo>
                  <a:lnTo>
                    <a:pt x="944" y="3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03"/>
            <p:cNvSpPr/>
            <p:nvPr/>
          </p:nvSpPr>
          <p:spPr>
            <a:xfrm>
              <a:off x="-3846915" y="-1753317"/>
              <a:ext cx="48671" cy="129935"/>
            </a:xfrm>
            <a:custGeom>
              <a:avLst/>
              <a:gdLst/>
              <a:ahLst/>
              <a:cxnLst/>
              <a:rect l="l" t="t" r="r" b="b"/>
              <a:pathLst>
                <a:path w="672" h="1794" extrusionOk="0">
                  <a:moveTo>
                    <a:pt x="53" y="0"/>
                  </a:moveTo>
                  <a:lnTo>
                    <a:pt x="0" y="1772"/>
                  </a:lnTo>
                  <a:cubicBezTo>
                    <a:pt x="210" y="1783"/>
                    <a:pt x="441" y="1793"/>
                    <a:pt x="671" y="1793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03"/>
            <p:cNvSpPr/>
            <p:nvPr/>
          </p:nvSpPr>
          <p:spPr>
            <a:xfrm>
              <a:off x="-3986701" y="-1702472"/>
              <a:ext cx="54755" cy="68444"/>
            </a:xfrm>
            <a:custGeom>
              <a:avLst/>
              <a:gdLst/>
              <a:ahLst/>
              <a:cxnLst/>
              <a:rect l="l" t="t" r="r" b="b"/>
              <a:pathLst>
                <a:path w="756" h="945" extrusionOk="0">
                  <a:moveTo>
                    <a:pt x="1" y="1"/>
                  </a:moveTo>
                  <a:lnTo>
                    <a:pt x="1" y="787"/>
                  </a:lnTo>
                  <a:cubicBezTo>
                    <a:pt x="232" y="850"/>
                    <a:pt x="473" y="903"/>
                    <a:pt x="735" y="945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03"/>
            <p:cNvSpPr/>
            <p:nvPr/>
          </p:nvSpPr>
          <p:spPr>
            <a:xfrm>
              <a:off x="-3786944" y="-1753317"/>
              <a:ext cx="73731" cy="130659"/>
            </a:xfrm>
            <a:custGeom>
              <a:avLst/>
              <a:gdLst/>
              <a:ahLst/>
              <a:cxnLst/>
              <a:rect l="l" t="t" r="r" b="b"/>
              <a:pathLst>
                <a:path w="1018" h="1804" extrusionOk="0">
                  <a:moveTo>
                    <a:pt x="43" y="0"/>
                  </a:moveTo>
                  <a:lnTo>
                    <a:pt x="1" y="1804"/>
                  </a:lnTo>
                  <a:lnTo>
                    <a:pt x="74" y="1804"/>
                  </a:lnTo>
                  <a:cubicBezTo>
                    <a:pt x="399" y="1804"/>
                    <a:pt x="714" y="1783"/>
                    <a:pt x="1018" y="1772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03"/>
            <p:cNvSpPr/>
            <p:nvPr/>
          </p:nvSpPr>
          <p:spPr>
            <a:xfrm>
              <a:off x="-3922892" y="-1738179"/>
              <a:ext cx="66126" cy="112480"/>
            </a:xfrm>
            <a:custGeom>
              <a:avLst/>
              <a:gdLst/>
              <a:ahLst/>
              <a:cxnLst/>
              <a:rect l="l" t="t" r="r" b="b"/>
              <a:pathLst>
                <a:path w="913" h="1553" extrusionOk="0">
                  <a:moveTo>
                    <a:pt x="43" y="1"/>
                  </a:moveTo>
                  <a:lnTo>
                    <a:pt x="1" y="1448"/>
                  </a:lnTo>
                  <a:cubicBezTo>
                    <a:pt x="284" y="1501"/>
                    <a:pt x="588" y="1532"/>
                    <a:pt x="913" y="1553"/>
                  </a:cubicBezTo>
                  <a:lnTo>
                    <a:pt x="913" y="3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03"/>
            <p:cNvSpPr/>
            <p:nvPr/>
          </p:nvSpPr>
          <p:spPr>
            <a:xfrm>
              <a:off x="-3910724" y="-1729053"/>
              <a:ext cx="45629" cy="11516"/>
            </a:xfrm>
            <a:custGeom>
              <a:avLst/>
              <a:gdLst/>
              <a:ahLst/>
              <a:cxnLst/>
              <a:rect l="l" t="t" r="r" b="b"/>
              <a:pathLst>
                <a:path w="630" h="159" extrusionOk="0">
                  <a:moveTo>
                    <a:pt x="0" y="1"/>
                  </a:moveTo>
                  <a:lnTo>
                    <a:pt x="0" y="158"/>
                  </a:lnTo>
                  <a:lnTo>
                    <a:pt x="630" y="15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03"/>
            <p:cNvSpPr/>
            <p:nvPr/>
          </p:nvSpPr>
          <p:spPr>
            <a:xfrm>
              <a:off x="-3910724" y="-1710077"/>
              <a:ext cx="45629" cy="11516"/>
            </a:xfrm>
            <a:custGeom>
              <a:avLst/>
              <a:gdLst/>
              <a:ahLst/>
              <a:cxnLst/>
              <a:rect l="l" t="t" r="r" b="b"/>
              <a:pathLst>
                <a:path w="630" h="159" extrusionOk="0">
                  <a:moveTo>
                    <a:pt x="0" y="1"/>
                  </a:moveTo>
                  <a:lnTo>
                    <a:pt x="0" y="158"/>
                  </a:lnTo>
                  <a:lnTo>
                    <a:pt x="619" y="15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03"/>
            <p:cNvSpPr/>
            <p:nvPr/>
          </p:nvSpPr>
          <p:spPr>
            <a:xfrm>
              <a:off x="-3836268" y="-1744191"/>
              <a:ext cx="26653" cy="9126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03"/>
            <p:cNvSpPr/>
            <p:nvPr/>
          </p:nvSpPr>
          <p:spPr>
            <a:xfrm>
              <a:off x="-3918329" y="-1588543"/>
              <a:ext cx="51713" cy="9995"/>
            </a:xfrm>
            <a:custGeom>
              <a:avLst/>
              <a:gdLst/>
              <a:ahLst/>
              <a:cxnLst/>
              <a:rect l="l" t="t" r="r" b="b"/>
              <a:pathLst>
                <a:path w="714" h="138" extrusionOk="0">
                  <a:moveTo>
                    <a:pt x="1" y="1"/>
                  </a:moveTo>
                  <a:lnTo>
                    <a:pt x="1" y="137"/>
                  </a:lnTo>
                  <a:lnTo>
                    <a:pt x="703" y="137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03"/>
            <p:cNvSpPr/>
            <p:nvPr/>
          </p:nvSpPr>
          <p:spPr>
            <a:xfrm>
              <a:off x="-3829460" y="-1590064"/>
              <a:ext cx="8402" cy="8474"/>
            </a:xfrm>
            <a:custGeom>
              <a:avLst/>
              <a:gdLst/>
              <a:ahLst/>
              <a:cxnLst/>
              <a:rect l="l" t="t" r="r" b="b"/>
              <a:pathLst>
                <a:path w="116" h="117" extrusionOk="0">
                  <a:moveTo>
                    <a:pt x="63" y="1"/>
                  </a:moveTo>
                  <a:cubicBezTo>
                    <a:pt x="32" y="1"/>
                    <a:pt x="0" y="22"/>
                    <a:pt x="0" y="53"/>
                  </a:cubicBezTo>
                  <a:cubicBezTo>
                    <a:pt x="0" y="85"/>
                    <a:pt x="21" y="116"/>
                    <a:pt x="53" y="116"/>
                  </a:cubicBezTo>
                  <a:cubicBezTo>
                    <a:pt x="84" y="116"/>
                    <a:pt x="116" y="85"/>
                    <a:pt x="116" y="53"/>
                  </a:cubicBezTo>
                  <a:cubicBezTo>
                    <a:pt x="116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03"/>
            <p:cNvSpPr/>
            <p:nvPr/>
          </p:nvSpPr>
          <p:spPr>
            <a:xfrm>
              <a:off x="-3777022" y="-1744988"/>
              <a:ext cx="47150" cy="13761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03"/>
            <p:cNvSpPr/>
            <p:nvPr/>
          </p:nvSpPr>
          <p:spPr>
            <a:xfrm>
              <a:off x="-3981341" y="-1695592"/>
              <a:ext cx="37300" cy="19048"/>
            </a:xfrm>
            <a:custGeom>
              <a:avLst/>
              <a:gdLst/>
              <a:ahLst/>
              <a:cxnLst/>
              <a:rect l="l" t="t" r="r" b="b"/>
              <a:pathLst>
                <a:path w="515" h="263" extrusionOk="0">
                  <a:moveTo>
                    <a:pt x="514" y="0"/>
                  </a:moveTo>
                  <a:lnTo>
                    <a:pt x="11" y="21"/>
                  </a:lnTo>
                  <a:lnTo>
                    <a:pt x="0" y="262"/>
                  </a:lnTo>
                  <a:lnTo>
                    <a:pt x="514" y="241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03"/>
            <p:cNvSpPr/>
            <p:nvPr/>
          </p:nvSpPr>
          <p:spPr>
            <a:xfrm>
              <a:off x="-3980617" y="-1591585"/>
              <a:ext cx="35055" cy="19121"/>
            </a:xfrm>
            <a:custGeom>
              <a:avLst/>
              <a:gdLst/>
              <a:ahLst/>
              <a:cxnLst/>
              <a:rect l="l" t="t" r="r" b="b"/>
              <a:pathLst>
                <a:path w="484" h="264" extrusionOk="0">
                  <a:moveTo>
                    <a:pt x="483" y="1"/>
                  </a:moveTo>
                  <a:lnTo>
                    <a:pt x="11" y="22"/>
                  </a:lnTo>
                  <a:lnTo>
                    <a:pt x="1" y="263"/>
                  </a:lnTo>
                  <a:lnTo>
                    <a:pt x="483" y="242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03"/>
            <p:cNvSpPr/>
            <p:nvPr/>
          </p:nvSpPr>
          <p:spPr>
            <a:xfrm>
              <a:off x="-3754279" y="-1591585"/>
              <a:ext cx="8402" cy="8474"/>
            </a:xfrm>
            <a:custGeom>
              <a:avLst/>
              <a:gdLst/>
              <a:ahLst/>
              <a:cxnLst/>
              <a:rect l="l" t="t" r="r" b="b"/>
              <a:pathLst>
                <a:path w="116" h="117" extrusionOk="0">
                  <a:moveTo>
                    <a:pt x="64" y="1"/>
                  </a:moveTo>
                  <a:cubicBezTo>
                    <a:pt x="32" y="1"/>
                    <a:pt x="1" y="22"/>
                    <a:pt x="1" y="53"/>
                  </a:cubicBezTo>
                  <a:cubicBezTo>
                    <a:pt x="1" y="85"/>
                    <a:pt x="22" y="116"/>
                    <a:pt x="53" y="116"/>
                  </a:cubicBezTo>
                  <a:cubicBezTo>
                    <a:pt x="85" y="116"/>
                    <a:pt x="116" y="85"/>
                    <a:pt x="116" y="53"/>
                  </a:cubicBezTo>
                  <a:cubicBezTo>
                    <a:pt x="116" y="2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03"/>
            <p:cNvSpPr/>
            <p:nvPr/>
          </p:nvSpPr>
          <p:spPr>
            <a:xfrm>
              <a:off x="-3756525" y="-1718406"/>
              <a:ext cx="8402" cy="7677"/>
            </a:xfrm>
            <a:custGeom>
              <a:avLst/>
              <a:gdLst/>
              <a:ahLst/>
              <a:cxnLst/>
              <a:rect l="l" t="t" r="r" b="b"/>
              <a:pathLst>
                <a:path w="116" h="106" extrusionOk="0">
                  <a:moveTo>
                    <a:pt x="63" y="1"/>
                  </a:moveTo>
                  <a:cubicBezTo>
                    <a:pt x="32" y="1"/>
                    <a:pt x="11" y="22"/>
                    <a:pt x="11" y="53"/>
                  </a:cubicBezTo>
                  <a:cubicBezTo>
                    <a:pt x="0" y="85"/>
                    <a:pt x="32" y="105"/>
                    <a:pt x="63" y="105"/>
                  </a:cubicBezTo>
                  <a:cubicBezTo>
                    <a:pt x="95" y="105"/>
                    <a:pt x="116" y="85"/>
                    <a:pt x="116" y="53"/>
                  </a:cubicBezTo>
                  <a:cubicBezTo>
                    <a:pt x="116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03"/>
            <p:cNvSpPr/>
            <p:nvPr/>
          </p:nvSpPr>
          <p:spPr>
            <a:xfrm>
              <a:off x="-4481094" y="-1753317"/>
              <a:ext cx="53958" cy="184618"/>
            </a:xfrm>
            <a:custGeom>
              <a:avLst/>
              <a:gdLst/>
              <a:ahLst/>
              <a:cxnLst/>
              <a:rect l="l" t="t" r="r" b="b"/>
              <a:pathLst>
                <a:path w="745" h="2549" extrusionOk="0">
                  <a:moveTo>
                    <a:pt x="0" y="0"/>
                  </a:moveTo>
                  <a:lnTo>
                    <a:pt x="32" y="2548"/>
                  </a:lnTo>
                  <a:lnTo>
                    <a:pt x="745" y="2548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03"/>
            <p:cNvSpPr/>
            <p:nvPr/>
          </p:nvSpPr>
          <p:spPr>
            <a:xfrm>
              <a:off x="-4622402" y="-1702472"/>
              <a:ext cx="57797" cy="133774"/>
            </a:xfrm>
            <a:custGeom>
              <a:avLst/>
              <a:gdLst/>
              <a:ahLst/>
              <a:cxnLst/>
              <a:rect l="l" t="t" r="r" b="b"/>
              <a:pathLst>
                <a:path w="798" h="1847" extrusionOk="0">
                  <a:moveTo>
                    <a:pt x="1" y="1"/>
                  </a:moveTo>
                  <a:lnTo>
                    <a:pt x="85" y="1846"/>
                  </a:lnTo>
                  <a:lnTo>
                    <a:pt x="798" y="184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03"/>
            <p:cNvSpPr/>
            <p:nvPr/>
          </p:nvSpPr>
          <p:spPr>
            <a:xfrm>
              <a:off x="-4421124" y="-1753317"/>
              <a:ext cx="81336" cy="184618"/>
            </a:xfrm>
            <a:custGeom>
              <a:avLst/>
              <a:gdLst/>
              <a:ahLst/>
              <a:cxnLst/>
              <a:rect l="l" t="t" r="r" b="b"/>
              <a:pathLst>
                <a:path w="1123" h="2549" extrusionOk="0">
                  <a:moveTo>
                    <a:pt x="1" y="0"/>
                  </a:moveTo>
                  <a:lnTo>
                    <a:pt x="43" y="2548"/>
                  </a:lnTo>
                  <a:lnTo>
                    <a:pt x="1123" y="2548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03"/>
            <p:cNvSpPr/>
            <p:nvPr/>
          </p:nvSpPr>
          <p:spPr>
            <a:xfrm>
              <a:off x="-4336021" y="-1753317"/>
              <a:ext cx="70689" cy="184618"/>
            </a:xfrm>
            <a:custGeom>
              <a:avLst/>
              <a:gdLst/>
              <a:ahLst/>
              <a:cxnLst/>
              <a:rect l="l" t="t" r="r" b="b"/>
              <a:pathLst>
                <a:path w="976" h="2549" extrusionOk="0">
                  <a:moveTo>
                    <a:pt x="32" y="0"/>
                  </a:moveTo>
                  <a:lnTo>
                    <a:pt x="0" y="2548"/>
                  </a:lnTo>
                  <a:lnTo>
                    <a:pt x="891" y="2548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103"/>
            <p:cNvSpPr/>
            <p:nvPr/>
          </p:nvSpPr>
          <p:spPr>
            <a:xfrm>
              <a:off x="-4557071" y="-1738179"/>
              <a:ext cx="71486" cy="169480"/>
            </a:xfrm>
            <a:custGeom>
              <a:avLst/>
              <a:gdLst/>
              <a:ahLst/>
              <a:cxnLst/>
              <a:rect l="l" t="t" r="r" b="b"/>
              <a:pathLst>
                <a:path w="987" h="2340" extrusionOk="0">
                  <a:moveTo>
                    <a:pt x="1" y="1"/>
                  </a:moveTo>
                  <a:lnTo>
                    <a:pt x="32" y="2339"/>
                  </a:lnTo>
                  <a:lnTo>
                    <a:pt x="986" y="2339"/>
                  </a:lnTo>
                  <a:lnTo>
                    <a:pt x="881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103"/>
            <p:cNvSpPr/>
            <p:nvPr/>
          </p:nvSpPr>
          <p:spPr>
            <a:xfrm>
              <a:off x="-4481094" y="-1753317"/>
              <a:ext cx="50917" cy="129935"/>
            </a:xfrm>
            <a:custGeom>
              <a:avLst/>
              <a:gdLst/>
              <a:ahLst/>
              <a:cxnLst/>
              <a:rect l="l" t="t" r="r" b="b"/>
              <a:pathLst>
                <a:path w="703" h="1794" extrusionOk="0">
                  <a:moveTo>
                    <a:pt x="0" y="0"/>
                  </a:moveTo>
                  <a:lnTo>
                    <a:pt x="21" y="1772"/>
                  </a:lnTo>
                  <a:cubicBezTo>
                    <a:pt x="241" y="1783"/>
                    <a:pt x="472" y="1793"/>
                    <a:pt x="703" y="1793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03"/>
            <p:cNvSpPr/>
            <p:nvPr/>
          </p:nvSpPr>
          <p:spPr>
            <a:xfrm>
              <a:off x="-4622402" y="-1702472"/>
              <a:ext cx="56276" cy="68444"/>
            </a:xfrm>
            <a:custGeom>
              <a:avLst/>
              <a:gdLst/>
              <a:ahLst/>
              <a:cxnLst/>
              <a:rect l="l" t="t" r="r" b="b"/>
              <a:pathLst>
                <a:path w="777" h="945" extrusionOk="0">
                  <a:moveTo>
                    <a:pt x="1" y="1"/>
                  </a:moveTo>
                  <a:lnTo>
                    <a:pt x="43" y="787"/>
                  </a:lnTo>
                  <a:cubicBezTo>
                    <a:pt x="263" y="850"/>
                    <a:pt x="515" y="903"/>
                    <a:pt x="777" y="945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03"/>
            <p:cNvSpPr/>
            <p:nvPr/>
          </p:nvSpPr>
          <p:spPr>
            <a:xfrm>
              <a:off x="-4421124" y="-1753317"/>
              <a:ext cx="76049" cy="130659"/>
            </a:xfrm>
            <a:custGeom>
              <a:avLst/>
              <a:gdLst/>
              <a:ahLst/>
              <a:cxnLst/>
              <a:rect l="l" t="t" r="r" b="b"/>
              <a:pathLst>
                <a:path w="1050" h="1804" extrusionOk="0">
                  <a:moveTo>
                    <a:pt x="1" y="0"/>
                  </a:moveTo>
                  <a:lnTo>
                    <a:pt x="32" y="1804"/>
                  </a:lnTo>
                  <a:lnTo>
                    <a:pt x="105" y="1804"/>
                  </a:lnTo>
                  <a:cubicBezTo>
                    <a:pt x="431" y="1804"/>
                    <a:pt x="745" y="1783"/>
                    <a:pt x="1049" y="1772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03"/>
            <p:cNvSpPr/>
            <p:nvPr/>
          </p:nvSpPr>
          <p:spPr>
            <a:xfrm>
              <a:off x="-4335297" y="-1753317"/>
              <a:ext cx="70689" cy="127617"/>
            </a:xfrm>
            <a:custGeom>
              <a:avLst/>
              <a:gdLst/>
              <a:ahLst/>
              <a:cxnLst/>
              <a:rect l="l" t="t" r="r" b="b"/>
              <a:pathLst>
                <a:path w="976" h="1762" extrusionOk="0">
                  <a:moveTo>
                    <a:pt x="22" y="0"/>
                  </a:moveTo>
                  <a:lnTo>
                    <a:pt x="1" y="1762"/>
                  </a:lnTo>
                  <a:cubicBezTo>
                    <a:pt x="315" y="1730"/>
                    <a:pt x="619" y="1699"/>
                    <a:pt x="913" y="1657"/>
                  </a:cubicBezTo>
                  <a:lnTo>
                    <a:pt x="9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03"/>
            <p:cNvSpPr/>
            <p:nvPr/>
          </p:nvSpPr>
          <p:spPr>
            <a:xfrm>
              <a:off x="-4557071" y="-1738179"/>
              <a:ext cx="68444" cy="112480"/>
            </a:xfrm>
            <a:custGeom>
              <a:avLst/>
              <a:gdLst/>
              <a:ahLst/>
              <a:cxnLst/>
              <a:rect l="l" t="t" r="r" b="b"/>
              <a:pathLst>
                <a:path w="945" h="1553" extrusionOk="0">
                  <a:moveTo>
                    <a:pt x="1" y="1"/>
                  </a:moveTo>
                  <a:lnTo>
                    <a:pt x="22" y="1448"/>
                  </a:lnTo>
                  <a:cubicBezTo>
                    <a:pt x="315" y="1501"/>
                    <a:pt x="619" y="1532"/>
                    <a:pt x="944" y="1553"/>
                  </a:cubicBezTo>
                  <a:lnTo>
                    <a:pt x="881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03"/>
            <p:cNvSpPr/>
            <p:nvPr/>
          </p:nvSpPr>
          <p:spPr>
            <a:xfrm>
              <a:off x="-4547221" y="-1729053"/>
              <a:ext cx="45702" cy="11516"/>
            </a:xfrm>
            <a:custGeom>
              <a:avLst/>
              <a:gdLst/>
              <a:ahLst/>
              <a:cxnLst/>
              <a:rect l="l" t="t" r="r" b="b"/>
              <a:pathLst>
                <a:path w="631" h="159" extrusionOk="0">
                  <a:moveTo>
                    <a:pt x="1" y="1"/>
                  </a:moveTo>
                  <a:lnTo>
                    <a:pt x="1" y="158"/>
                  </a:lnTo>
                  <a:lnTo>
                    <a:pt x="630" y="158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03"/>
            <p:cNvSpPr/>
            <p:nvPr/>
          </p:nvSpPr>
          <p:spPr>
            <a:xfrm>
              <a:off x="-4546425" y="-1710077"/>
              <a:ext cx="45629" cy="11516"/>
            </a:xfrm>
            <a:custGeom>
              <a:avLst/>
              <a:gdLst/>
              <a:ahLst/>
              <a:cxnLst/>
              <a:rect l="l" t="t" r="r" b="b"/>
              <a:pathLst>
                <a:path w="630" h="159" extrusionOk="0">
                  <a:moveTo>
                    <a:pt x="0" y="1"/>
                  </a:moveTo>
                  <a:lnTo>
                    <a:pt x="0" y="158"/>
                  </a:lnTo>
                  <a:lnTo>
                    <a:pt x="630" y="15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03"/>
            <p:cNvSpPr/>
            <p:nvPr/>
          </p:nvSpPr>
          <p:spPr>
            <a:xfrm>
              <a:off x="-4473490" y="-1744191"/>
              <a:ext cx="26653" cy="9126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03"/>
            <p:cNvSpPr/>
            <p:nvPr/>
          </p:nvSpPr>
          <p:spPr>
            <a:xfrm>
              <a:off x="-4548742" y="-1588543"/>
              <a:ext cx="50989" cy="9995"/>
            </a:xfrm>
            <a:custGeom>
              <a:avLst/>
              <a:gdLst/>
              <a:ahLst/>
              <a:cxnLst/>
              <a:rect l="l" t="t" r="r" b="b"/>
              <a:pathLst>
                <a:path w="704" h="138" extrusionOk="0">
                  <a:moveTo>
                    <a:pt x="1" y="1"/>
                  </a:moveTo>
                  <a:lnTo>
                    <a:pt x="1" y="137"/>
                  </a:lnTo>
                  <a:lnTo>
                    <a:pt x="704" y="137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03"/>
            <p:cNvSpPr/>
            <p:nvPr/>
          </p:nvSpPr>
          <p:spPr>
            <a:xfrm>
              <a:off x="-4460452" y="-1588543"/>
              <a:ext cx="9053" cy="6953"/>
            </a:xfrm>
            <a:custGeom>
              <a:avLst/>
              <a:gdLst/>
              <a:ahLst/>
              <a:cxnLst/>
              <a:rect l="l" t="t" r="r" b="b"/>
              <a:pathLst>
                <a:path w="125" h="96" extrusionOk="0">
                  <a:moveTo>
                    <a:pt x="104" y="1"/>
                  </a:moveTo>
                  <a:cubicBezTo>
                    <a:pt x="67" y="1"/>
                    <a:pt x="0" y="87"/>
                    <a:pt x="72" y="95"/>
                  </a:cubicBezTo>
                  <a:cubicBezTo>
                    <a:pt x="103" y="95"/>
                    <a:pt x="124" y="64"/>
                    <a:pt x="124" y="32"/>
                  </a:cubicBezTo>
                  <a:cubicBezTo>
                    <a:pt x="124" y="9"/>
                    <a:pt x="116" y="1"/>
                    <a:pt x="10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03"/>
            <p:cNvSpPr/>
            <p:nvPr/>
          </p:nvSpPr>
          <p:spPr>
            <a:xfrm>
              <a:off x="-4414243" y="-1744988"/>
              <a:ext cx="47150" cy="13761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03"/>
            <p:cNvSpPr/>
            <p:nvPr/>
          </p:nvSpPr>
          <p:spPr>
            <a:xfrm>
              <a:off x="-4324650" y="-1599190"/>
              <a:ext cx="41863" cy="20642"/>
            </a:xfrm>
            <a:custGeom>
              <a:avLst/>
              <a:gdLst/>
              <a:ahLst/>
              <a:cxnLst/>
              <a:rect l="l" t="t" r="r" b="b"/>
              <a:pathLst>
                <a:path w="578" h="285" extrusionOk="0">
                  <a:moveTo>
                    <a:pt x="0" y="1"/>
                  </a:moveTo>
                  <a:lnTo>
                    <a:pt x="11" y="284"/>
                  </a:lnTo>
                  <a:lnTo>
                    <a:pt x="577" y="28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03"/>
            <p:cNvSpPr/>
            <p:nvPr/>
          </p:nvSpPr>
          <p:spPr>
            <a:xfrm>
              <a:off x="-4615521" y="-1695592"/>
              <a:ext cx="36503" cy="19048"/>
            </a:xfrm>
            <a:custGeom>
              <a:avLst/>
              <a:gdLst/>
              <a:ahLst/>
              <a:cxnLst/>
              <a:rect l="l" t="t" r="r" b="b"/>
              <a:pathLst>
                <a:path w="504" h="263" extrusionOk="0">
                  <a:moveTo>
                    <a:pt x="503" y="0"/>
                  </a:moveTo>
                  <a:lnTo>
                    <a:pt x="0" y="21"/>
                  </a:lnTo>
                  <a:lnTo>
                    <a:pt x="0" y="262"/>
                  </a:lnTo>
                  <a:lnTo>
                    <a:pt x="503" y="24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03"/>
            <p:cNvSpPr/>
            <p:nvPr/>
          </p:nvSpPr>
          <p:spPr>
            <a:xfrm>
              <a:off x="-4610234" y="-1591585"/>
              <a:ext cx="34258" cy="19121"/>
            </a:xfrm>
            <a:custGeom>
              <a:avLst/>
              <a:gdLst/>
              <a:ahLst/>
              <a:cxnLst/>
              <a:rect l="l" t="t" r="r" b="b"/>
              <a:pathLst>
                <a:path w="473" h="264" extrusionOk="0">
                  <a:moveTo>
                    <a:pt x="472" y="1"/>
                  </a:moveTo>
                  <a:lnTo>
                    <a:pt x="1" y="22"/>
                  </a:lnTo>
                  <a:lnTo>
                    <a:pt x="1" y="263"/>
                  </a:lnTo>
                  <a:lnTo>
                    <a:pt x="472" y="242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03"/>
            <p:cNvSpPr/>
            <p:nvPr/>
          </p:nvSpPr>
          <p:spPr>
            <a:xfrm>
              <a:off x="-4320884" y="-1744988"/>
              <a:ext cx="50192" cy="13761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03"/>
            <p:cNvSpPr/>
            <p:nvPr/>
          </p:nvSpPr>
          <p:spPr>
            <a:xfrm>
              <a:off x="-4385417" y="-1591585"/>
              <a:ext cx="9198" cy="8474"/>
            </a:xfrm>
            <a:custGeom>
              <a:avLst/>
              <a:gdLst/>
              <a:ahLst/>
              <a:cxnLst/>
              <a:rect l="l" t="t" r="r" b="b"/>
              <a:pathLst>
                <a:path w="127" h="117" extrusionOk="0">
                  <a:moveTo>
                    <a:pt x="56" y="0"/>
                  </a:moveTo>
                  <a:cubicBezTo>
                    <a:pt x="1" y="0"/>
                    <a:pt x="3" y="116"/>
                    <a:pt x="63" y="116"/>
                  </a:cubicBezTo>
                  <a:cubicBezTo>
                    <a:pt x="95" y="116"/>
                    <a:pt x="126" y="85"/>
                    <a:pt x="126" y="53"/>
                  </a:cubicBezTo>
                  <a:cubicBezTo>
                    <a:pt x="126" y="22"/>
                    <a:pt x="95" y="1"/>
                    <a:pt x="63" y="1"/>
                  </a:cubicBezTo>
                  <a:cubicBezTo>
                    <a:pt x="61" y="0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03"/>
            <p:cNvSpPr/>
            <p:nvPr/>
          </p:nvSpPr>
          <p:spPr>
            <a:xfrm>
              <a:off x="-4392877" y="-1716885"/>
              <a:ext cx="9053" cy="6156"/>
            </a:xfrm>
            <a:custGeom>
              <a:avLst/>
              <a:gdLst/>
              <a:ahLst/>
              <a:cxnLst/>
              <a:rect l="l" t="t" r="r" b="b"/>
              <a:pathLst>
                <a:path w="125" h="85" extrusionOk="0">
                  <a:moveTo>
                    <a:pt x="104" y="0"/>
                  </a:moveTo>
                  <a:cubicBezTo>
                    <a:pt x="67" y="0"/>
                    <a:pt x="1" y="84"/>
                    <a:pt x="72" y="84"/>
                  </a:cubicBezTo>
                  <a:cubicBezTo>
                    <a:pt x="103" y="84"/>
                    <a:pt x="124" y="64"/>
                    <a:pt x="124" y="32"/>
                  </a:cubicBezTo>
                  <a:cubicBezTo>
                    <a:pt x="124" y="9"/>
                    <a:pt x="116" y="0"/>
                    <a:pt x="10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03"/>
            <p:cNvSpPr/>
            <p:nvPr/>
          </p:nvSpPr>
          <p:spPr>
            <a:xfrm>
              <a:off x="-4308716" y="-1618166"/>
              <a:ext cx="9198" cy="9198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4" y="1"/>
                  </a:moveTo>
                  <a:cubicBezTo>
                    <a:pt x="22" y="1"/>
                    <a:pt x="1" y="22"/>
                    <a:pt x="1" y="64"/>
                  </a:cubicBezTo>
                  <a:cubicBezTo>
                    <a:pt x="1" y="95"/>
                    <a:pt x="22" y="127"/>
                    <a:pt x="64" y="127"/>
                  </a:cubicBezTo>
                  <a:cubicBezTo>
                    <a:pt x="95" y="127"/>
                    <a:pt x="126" y="95"/>
                    <a:pt x="126" y="64"/>
                  </a:cubicBezTo>
                  <a:cubicBezTo>
                    <a:pt x="126" y="2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03"/>
            <p:cNvSpPr/>
            <p:nvPr/>
          </p:nvSpPr>
          <p:spPr>
            <a:xfrm>
              <a:off x="-4302270" y="-1716234"/>
              <a:ext cx="11299" cy="7750"/>
            </a:xfrm>
            <a:custGeom>
              <a:avLst/>
              <a:gdLst/>
              <a:ahLst/>
              <a:cxnLst/>
              <a:rect l="l" t="t" r="r" b="b"/>
              <a:pathLst>
                <a:path w="156" h="107" extrusionOk="0">
                  <a:moveTo>
                    <a:pt x="135" y="0"/>
                  </a:moveTo>
                  <a:cubicBezTo>
                    <a:pt x="93" y="0"/>
                    <a:pt x="1" y="107"/>
                    <a:pt x="90" y="107"/>
                  </a:cubicBezTo>
                  <a:cubicBezTo>
                    <a:pt x="121" y="107"/>
                    <a:pt x="153" y="75"/>
                    <a:pt x="153" y="34"/>
                  </a:cubicBezTo>
                  <a:cubicBezTo>
                    <a:pt x="155" y="10"/>
                    <a:pt x="147" y="0"/>
                    <a:pt x="13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103"/>
            <p:cNvSpPr/>
            <p:nvPr/>
          </p:nvSpPr>
          <p:spPr>
            <a:xfrm>
              <a:off x="-4264680" y="487968"/>
              <a:ext cx="77570" cy="200624"/>
            </a:xfrm>
            <a:custGeom>
              <a:avLst/>
              <a:gdLst/>
              <a:ahLst/>
              <a:cxnLst/>
              <a:rect l="l" t="t" r="r" b="b"/>
              <a:pathLst>
                <a:path w="1071" h="2770" extrusionOk="0">
                  <a:moveTo>
                    <a:pt x="567" y="1"/>
                  </a:moveTo>
                  <a:lnTo>
                    <a:pt x="1" y="2633"/>
                  </a:lnTo>
                  <a:lnTo>
                    <a:pt x="525" y="2769"/>
                  </a:lnTo>
                  <a:lnTo>
                    <a:pt x="1070" y="9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103"/>
            <p:cNvSpPr/>
            <p:nvPr/>
          </p:nvSpPr>
          <p:spPr>
            <a:xfrm>
              <a:off x="-4250194" y="487968"/>
              <a:ext cx="63084" cy="122330"/>
            </a:xfrm>
            <a:custGeom>
              <a:avLst/>
              <a:gdLst/>
              <a:ahLst/>
              <a:cxnLst/>
              <a:rect l="l" t="t" r="r" b="b"/>
              <a:pathLst>
                <a:path w="871" h="1689" extrusionOk="0">
                  <a:moveTo>
                    <a:pt x="367" y="1"/>
                  </a:moveTo>
                  <a:lnTo>
                    <a:pt x="0" y="1689"/>
                  </a:lnTo>
                  <a:cubicBezTo>
                    <a:pt x="199" y="1658"/>
                    <a:pt x="388" y="1616"/>
                    <a:pt x="577" y="1553"/>
                  </a:cubicBezTo>
                  <a:lnTo>
                    <a:pt x="870" y="9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103"/>
            <p:cNvSpPr/>
            <p:nvPr/>
          </p:nvSpPr>
          <p:spPr>
            <a:xfrm>
              <a:off x="-4223613" y="502381"/>
              <a:ext cx="25132" cy="26653"/>
            </a:xfrm>
            <a:custGeom>
              <a:avLst/>
              <a:gdLst/>
              <a:ahLst/>
              <a:cxnLst/>
              <a:rect l="l" t="t" r="r" b="b"/>
              <a:pathLst>
                <a:path w="347" h="368" extrusionOk="0">
                  <a:moveTo>
                    <a:pt x="63" y="1"/>
                  </a:moveTo>
                  <a:lnTo>
                    <a:pt x="0" y="357"/>
                  </a:lnTo>
                  <a:lnTo>
                    <a:pt x="273" y="368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103"/>
            <p:cNvSpPr/>
            <p:nvPr/>
          </p:nvSpPr>
          <p:spPr>
            <a:xfrm>
              <a:off x="-4254757" y="653539"/>
              <a:ext cx="23611" cy="26653"/>
            </a:xfrm>
            <a:custGeom>
              <a:avLst/>
              <a:gdLst/>
              <a:ahLst/>
              <a:cxnLst/>
              <a:rect l="l" t="t" r="r" b="b"/>
              <a:pathLst>
                <a:path w="326" h="368" extrusionOk="0">
                  <a:moveTo>
                    <a:pt x="53" y="1"/>
                  </a:moveTo>
                  <a:lnTo>
                    <a:pt x="0" y="284"/>
                  </a:lnTo>
                  <a:lnTo>
                    <a:pt x="262" y="368"/>
                  </a:lnTo>
                  <a:lnTo>
                    <a:pt x="325" y="8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103"/>
            <p:cNvSpPr/>
            <p:nvPr/>
          </p:nvSpPr>
          <p:spPr>
            <a:xfrm>
              <a:off x="-4221368" y="535843"/>
              <a:ext cx="7677" cy="19048"/>
            </a:xfrm>
            <a:custGeom>
              <a:avLst/>
              <a:gdLst/>
              <a:ahLst/>
              <a:cxnLst/>
              <a:rect l="l" t="t" r="r" b="b"/>
              <a:pathLst>
                <a:path w="106" h="263" extrusionOk="0">
                  <a:moveTo>
                    <a:pt x="53" y="0"/>
                  </a:moveTo>
                  <a:lnTo>
                    <a:pt x="1" y="262"/>
                  </a:lnTo>
                  <a:lnTo>
                    <a:pt x="42" y="2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103"/>
            <p:cNvSpPr/>
            <p:nvPr/>
          </p:nvSpPr>
          <p:spPr>
            <a:xfrm>
              <a:off x="-5072759" y="481884"/>
              <a:ext cx="81336" cy="204390"/>
            </a:xfrm>
            <a:custGeom>
              <a:avLst/>
              <a:gdLst/>
              <a:ahLst/>
              <a:cxnLst/>
              <a:rect l="l" t="t" r="r" b="b"/>
              <a:pathLst>
                <a:path w="1123" h="2822" extrusionOk="0">
                  <a:moveTo>
                    <a:pt x="0" y="1"/>
                  </a:moveTo>
                  <a:lnTo>
                    <a:pt x="42" y="2822"/>
                  </a:lnTo>
                  <a:lnTo>
                    <a:pt x="1122" y="2822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103"/>
            <p:cNvSpPr/>
            <p:nvPr/>
          </p:nvSpPr>
          <p:spPr>
            <a:xfrm>
              <a:off x="-4659630" y="481884"/>
              <a:ext cx="53234" cy="204390"/>
            </a:xfrm>
            <a:custGeom>
              <a:avLst/>
              <a:gdLst/>
              <a:ahLst/>
              <a:cxnLst/>
              <a:rect l="l" t="t" r="r" b="b"/>
              <a:pathLst>
                <a:path w="735" h="2822" extrusionOk="0">
                  <a:moveTo>
                    <a:pt x="1" y="1"/>
                  </a:moveTo>
                  <a:lnTo>
                    <a:pt x="32" y="2822"/>
                  </a:lnTo>
                  <a:lnTo>
                    <a:pt x="735" y="2822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103"/>
            <p:cNvSpPr/>
            <p:nvPr/>
          </p:nvSpPr>
          <p:spPr>
            <a:xfrm>
              <a:off x="-4983165" y="481884"/>
              <a:ext cx="70689" cy="204390"/>
            </a:xfrm>
            <a:custGeom>
              <a:avLst/>
              <a:gdLst/>
              <a:ahLst/>
              <a:cxnLst/>
              <a:rect l="l" t="t" r="r" b="b"/>
              <a:pathLst>
                <a:path w="976" h="2822" extrusionOk="0">
                  <a:moveTo>
                    <a:pt x="32" y="1"/>
                  </a:moveTo>
                  <a:lnTo>
                    <a:pt x="1" y="2822"/>
                  </a:lnTo>
                  <a:lnTo>
                    <a:pt x="892" y="2822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103"/>
            <p:cNvSpPr/>
            <p:nvPr/>
          </p:nvSpPr>
          <p:spPr>
            <a:xfrm>
              <a:off x="-4791014" y="538885"/>
              <a:ext cx="51713" cy="147390"/>
            </a:xfrm>
            <a:custGeom>
              <a:avLst/>
              <a:gdLst/>
              <a:ahLst/>
              <a:cxnLst/>
              <a:rect l="l" t="t" r="r" b="b"/>
              <a:pathLst>
                <a:path w="714" h="2035" extrusionOk="0">
                  <a:moveTo>
                    <a:pt x="43" y="0"/>
                  </a:moveTo>
                  <a:lnTo>
                    <a:pt x="1" y="2035"/>
                  </a:lnTo>
                  <a:lnTo>
                    <a:pt x="714" y="2035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103"/>
            <p:cNvSpPr/>
            <p:nvPr/>
          </p:nvSpPr>
          <p:spPr>
            <a:xfrm>
              <a:off x="-4839613" y="481884"/>
              <a:ext cx="41066" cy="204390"/>
            </a:xfrm>
            <a:custGeom>
              <a:avLst/>
              <a:gdLst/>
              <a:ahLst/>
              <a:cxnLst/>
              <a:rect l="l" t="t" r="r" b="b"/>
              <a:pathLst>
                <a:path w="567" h="2822" extrusionOk="0">
                  <a:moveTo>
                    <a:pt x="1" y="1"/>
                  </a:moveTo>
                  <a:lnTo>
                    <a:pt x="53" y="2822"/>
                  </a:lnTo>
                  <a:lnTo>
                    <a:pt x="567" y="2822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103"/>
            <p:cNvSpPr/>
            <p:nvPr/>
          </p:nvSpPr>
          <p:spPr>
            <a:xfrm>
              <a:off x="-4911751" y="501657"/>
              <a:ext cx="68444" cy="184618"/>
            </a:xfrm>
            <a:custGeom>
              <a:avLst/>
              <a:gdLst/>
              <a:ahLst/>
              <a:cxnLst/>
              <a:rect l="l" t="t" r="r" b="b"/>
              <a:pathLst>
                <a:path w="945" h="2549" extrusionOk="0">
                  <a:moveTo>
                    <a:pt x="84" y="0"/>
                  </a:moveTo>
                  <a:lnTo>
                    <a:pt x="0" y="2549"/>
                  </a:lnTo>
                  <a:lnTo>
                    <a:pt x="944" y="2549"/>
                  </a:lnTo>
                  <a:lnTo>
                    <a:pt x="860" y="7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103"/>
            <p:cNvSpPr/>
            <p:nvPr/>
          </p:nvSpPr>
          <p:spPr>
            <a:xfrm>
              <a:off x="-4735534" y="498615"/>
              <a:ext cx="70689" cy="187660"/>
            </a:xfrm>
            <a:custGeom>
              <a:avLst/>
              <a:gdLst/>
              <a:ahLst/>
              <a:cxnLst/>
              <a:rect l="l" t="t" r="r" b="b"/>
              <a:pathLst>
                <a:path w="976" h="2591" extrusionOk="0">
                  <a:moveTo>
                    <a:pt x="0" y="0"/>
                  </a:moveTo>
                  <a:lnTo>
                    <a:pt x="32" y="2591"/>
                  </a:lnTo>
                  <a:lnTo>
                    <a:pt x="976" y="2591"/>
                  </a:lnTo>
                  <a:lnTo>
                    <a:pt x="871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103"/>
            <p:cNvSpPr/>
            <p:nvPr/>
          </p:nvSpPr>
          <p:spPr>
            <a:xfrm>
              <a:off x="-5071238" y="572274"/>
              <a:ext cx="79815" cy="114001"/>
            </a:xfrm>
            <a:custGeom>
              <a:avLst/>
              <a:gdLst/>
              <a:ahLst/>
              <a:cxnLst/>
              <a:rect l="l" t="t" r="r" b="b"/>
              <a:pathLst>
                <a:path w="1102" h="1574" extrusionOk="0">
                  <a:moveTo>
                    <a:pt x="976" y="1"/>
                  </a:moveTo>
                  <a:cubicBezTo>
                    <a:pt x="640" y="74"/>
                    <a:pt x="315" y="168"/>
                    <a:pt x="0" y="284"/>
                  </a:cubicBezTo>
                  <a:lnTo>
                    <a:pt x="21" y="1574"/>
                  </a:lnTo>
                  <a:lnTo>
                    <a:pt x="1101" y="1574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103"/>
            <p:cNvSpPr/>
            <p:nvPr/>
          </p:nvSpPr>
          <p:spPr>
            <a:xfrm>
              <a:off x="-4658109" y="612544"/>
              <a:ext cx="51713" cy="74528"/>
            </a:xfrm>
            <a:custGeom>
              <a:avLst/>
              <a:gdLst/>
              <a:ahLst/>
              <a:cxnLst/>
              <a:rect l="l" t="t" r="r" b="b"/>
              <a:pathLst>
                <a:path w="714" h="1029" extrusionOk="0">
                  <a:moveTo>
                    <a:pt x="1" y="0"/>
                  </a:moveTo>
                  <a:lnTo>
                    <a:pt x="11" y="1028"/>
                  </a:lnTo>
                  <a:lnTo>
                    <a:pt x="714" y="1018"/>
                  </a:lnTo>
                  <a:lnTo>
                    <a:pt x="683" y="378"/>
                  </a:lnTo>
                  <a:cubicBezTo>
                    <a:pt x="462" y="231"/>
                    <a:pt x="232" y="105"/>
                    <a:pt x="1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103"/>
            <p:cNvSpPr/>
            <p:nvPr/>
          </p:nvSpPr>
          <p:spPr>
            <a:xfrm>
              <a:off x="-4982369" y="563148"/>
              <a:ext cx="67647" cy="123923"/>
            </a:xfrm>
            <a:custGeom>
              <a:avLst/>
              <a:gdLst/>
              <a:ahLst/>
              <a:cxnLst/>
              <a:rect l="l" t="t" r="r" b="b"/>
              <a:pathLst>
                <a:path w="934" h="1711" extrusionOk="0">
                  <a:moveTo>
                    <a:pt x="934" y="1"/>
                  </a:moveTo>
                  <a:lnTo>
                    <a:pt x="934" y="1"/>
                  </a:lnTo>
                  <a:cubicBezTo>
                    <a:pt x="629" y="11"/>
                    <a:pt x="315" y="43"/>
                    <a:pt x="11" y="85"/>
                  </a:cubicBezTo>
                  <a:lnTo>
                    <a:pt x="0" y="1710"/>
                  </a:lnTo>
                  <a:lnTo>
                    <a:pt x="881" y="1700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103"/>
            <p:cNvSpPr/>
            <p:nvPr/>
          </p:nvSpPr>
          <p:spPr>
            <a:xfrm>
              <a:off x="-4791738" y="571550"/>
              <a:ext cx="52438" cy="114725"/>
            </a:xfrm>
            <a:custGeom>
              <a:avLst/>
              <a:gdLst/>
              <a:ahLst/>
              <a:cxnLst/>
              <a:rect l="l" t="t" r="r" b="b"/>
              <a:pathLst>
                <a:path w="724" h="1584" extrusionOk="0">
                  <a:moveTo>
                    <a:pt x="42" y="0"/>
                  </a:moveTo>
                  <a:lnTo>
                    <a:pt x="0" y="1584"/>
                  </a:lnTo>
                  <a:lnTo>
                    <a:pt x="724" y="1584"/>
                  </a:lnTo>
                  <a:lnTo>
                    <a:pt x="692" y="147"/>
                  </a:lnTo>
                  <a:cubicBezTo>
                    <a:pt x="483" y="84"/>
                    <a:pt x="262" y="42"/>
                    <a:pt x="42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103"/>
            <p:cNvSpPr/>
            <p:nvPr/>
          </p:nvSpPr>
          <p:spPr>
            <a:xfrm>
              <a:off x="-4838092" y="565466"/>
              <a:ext cx="39545" cy="120809"/>
            </a:xfrm>
            <a:custGeom>
              <a:avLst/>
              <a:gdLst/>
              <a:ahLst/>
              <a:cxnLst/>
              <a:rect l="l" t="t" r="r" b="b"/>
              <a:pathLst>
                <a:path w="546" h="1668" extrusionOk="0">
                  <a:moveTo>
                    <a:pt x="1" y="0"/>
                  </a:moveTo>
                  <a:lnTo>
                    <a:pt x="32" y="1668"/>
                  </a:lnTo>
                  <a:lnTo>
                    <a:pt x="546" y="1668"/>
                  </a:lnTo>
                  <a:lnTo>
                    <a:pt x="535" y="63"/>
                  </a:lnTo>
                  <a:cubicBezTo>
                    <a:pt x="357" y="42"/>
                    <a:pt x="179" y="11"/>
                    <a:pt x="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103"/>
            <p:cNvSpPr/>
            <p:nvPr/>
          </p:nvSpPr>
          <p:spPr>
            <a:xfrm>
              <a:off x="-4911751" y="562424"/>
              <a:ext cx="68444" cy="123851"/>
            </a:xfrm>
            <a:custGeom>
              <a:avLst/>
              <a:gdLst/>
              <a:ahLst/>
              <a:cxnLst/>
              <a:rect l="l" t="t" r="r" b="b"/>
              <a:pathLst>
                <a:path w="945" h="1710" extrusionOk="0">
                  <a:moveTo>
                    <a:pt x="53" y="0"/>
                  </a:moveTo>
                  <a:lnTo>
                    <a:pt x="0" y="1710"/>
                  </a:lnTo>
                  <a:lnTo>
                    <a:pt x="944" y="1710"/>
                  </a:lnTo>
                  <a:lnTo>
                    <a:pt x="892" y="32"/>
                  </a:lnTo>
                  <a:cubicBezTo>
                    <a:pt x="609" y="11"/>
                    <a:pt x="326" y="0"/>
                    <a:pt x="53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103"/>
            <p:cNvSpPr/>
            <p:nvPr/>
          </p:nvSpPr>
          <p:spPr>
            <a:xfrm>
              <a:off x="-4734810" y="584442"/>
              <a:ext cx="69965" cy="101833"/>
            </a:xfrm>
            <a:custGeom>
              <a:avLst/>
              <a:gdLst/>
              <a:ahLst/>
              <a:cxnLst/>
              <a:rect l="l" t="t" r="r" b="b"/>
              <a:pathLst>
                <a:path w="966" h="1406" extrusionOk="0">
                  <a:moveTo>
                    <a:pt x="1" y="0"/>
                  </a:moveTo>
                  <a:lnTo>
                    <a:pt x="22" y="1406"/>
                  </a:lnTo>
                  <a:lnTo>
                    <a:pt x="966" y="1406"/>
                  </a:lnTo>
                  <a:lnTo>
                    <a:pt x="924" y="326"/>
                  </a:lnTo>
                  <a:cubicBezTo>
                    <a:pt x="619" y="189"/>
                    <a:pt x="315" y="84"/>
                    <a:pt x="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03"/>
            <p:cNvSpPr/>
            <p:nvPr/>
          </p:nvSpPr>
          <p:spPr>
            <a:xfrm>
              <a:off x="-4974040" y="664185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11" y="0"/>
                  </a:moveTo>
                  <a:lnTo>
                    <a:pt x="1" y="189"/>
                  </a:lnTo>
                  <a:lnTo>
                    <a:pt x="588" y="18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03"/>
            <p:cNvSpPr/>
            <p:nvPr/>
          </p:nvSpPr>
          <p:spPr>
            <a:xfrm>
              <a:off x="-4973243" y="641371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11" y="1"/>
                  </a:moveTo>
                  <a:lnTo>
                    <a:pt x="0" y="190"/>
                  </a:lnTo>
                  <a:lnTo>
                    <a:pt x="587" y="190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103"/>
            <p:cNvSpPr/>
            <p:nvPr/>
          </p:nvSpPr>
          <p:spPr>
            <a:xfrm>
              <a:off x="-4898859" y="658898"/>
              <a:ext cx="41066" cy="17527"/>
            </a:xfrm>
            <a:custGeom>
              <a:avLst/>
              <a:gdLst/>
              <a:ahLst/>
              <a:cxnLst/>
              <a:rect l="l" t="t" r="r" b="b"/>
              <a:pathLst>
                <a:path w="567" h="242" extrusionOk="0">
                  <a:moveTo>
                    <a:pt x="11" y="0"/>
                  </a:moveTo>
                  <a:lnTo>
                    <a:pt x="1" y="241"/>
                  </a:lnTo>
                  <a:lnTo>
                    <a:pt x="567" y="241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103"/>
            <p:cNvSpPr/>
            <p:nvPr/>
          </p:nvSpPr>
          <p:spPr>
            <a:xfrm>
              <a:off x="-4977082" y="491010"/>
              <a:ext cx="47150" cy="12240"/>
            </a:xfrm>
            <a:custGeom>
              <a:avLst/>
              <a:gdLst/>
              <a:ahLst/>
              <a:cxnLst/>
              <a:rect l="l" t="t" r="r" b="b"/>
              <a:pathLst>
                <a:path w="651" h="169" extrusionOk="0">
                  <a:moveTo>
                    <a:pt x="1" y="1"/>
                  </a:moveTo>
                  <a:lnTo>
                    <a:pt x="1" y="168"/>
                  </a:lnTo>
                  <a:lnTo>
                    <a:pt x="651" y="16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103"/>
            <p:cNvSpPr/>
            <p:nvPr/>
          </p:nvSpPr>
          <p:spPr>
            <a:xfrm>
              <a:off x="-4825055" y="494414"/>
              <a:ext cx="12095" cy="1043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85" y="1"/>
                  </a:moveTo>
                  <a:cubicBezTo>
                    <a:pt x="65" y="1"/>
                    <a:pt x="45" y="9"/>
                    <a:pt x="30" y="27"/>
                  </a:cubicBezTo>
                  <a:cubicBezTo>
                    <a:pt x="1" y="76"/>
                    <a:pt x="36" y="143"/>
                    <a:pt x="92" y="143"/>
                  </a:cubicBezTo>
                  <a:cubicBezTo>
                    <a:pt x="96" y="143"/>
                    <a:pt x="100" y="143"/>
                    <a:pt x="104" y="142"/>
                  </a:cubicBezTo>
                  <a:cubicBezTo>
                    <a:pt x="135" y="132"/>
                    <a:pt x="167" y="111"/>
                    <a:pt x="156" y="69"/>
                  </a:cubicBezTo>
                  <a:cubicBezTo>
                    <a:pt x="156" y="28"/>
                    <a:pt x="121" y="1"/>
                    <a:pt x="85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03"/>
            <p:cNvSpPr/>
            <p:nvPr/>
          </p:nvSpPr>
          <p:spPr>
            <a:xfrm>
              <a:off x="-4879086" y="636808"/>
              <a:ext cx="6881" cy="9995"/>
            </a:xfrm>
            <a:custGeom>
              <a:avLst/>
              <a:gdLst/>
              <a:ahLst/>
              <a:cxnLst/>
              <a:rect l="l" t="t" r="r" b="b"/>
              <a:pathLst>
                <a:path w="95" h="138" extrusionOk="0">
                  <a:moveTo>
                    <a:pt x="53" y="1"/>
                  </a:moveTo>
                  <a:cubicBezTo>
                    <a:pt x="21" y="1"/>
                    <a:pt x="0" y="32"/>
                    <a:pt x="0" y="64"/>
                  </a:cubicBezTo>
                  <a:cubicBezTo>
                    <a:pt x="0" y="106"/>
                    <a:pt x="21" y="137"/>
                    <a:pt x="53" y="137"/>
                  </a:cubicBezTo>
                  <a:cubicBezTo>
                    <a:pt x="74" y="137"/>
                    <a:pt x="95" y="106"/>
                    <a:pt x="95" y="64"/>
                  </a:cubicBezTo>
                  <a:cubicBezTo>
                    <a:pt x="95" y="32"/>
                    <a:pt x="7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103"/>
            <p:cNvSpPr/>
            <p:nvPr/>
          </p:nvSpPr>
          <p:spPr>
            <a:xfrm>
              <a:off x="-4781091" y="666431"/>
              <a:ext cx="31216" cy="10719"/>
            </a:xfrm>
            <a:custGeom>
              <a:avLst/>
              <a:gdLst/>
              <a:ahLst/>
              <a:cxnLst/>
              <a:rect l="l" t="t" r="r" b="b"/>
              <a:pathLst>
                <a:path w="431" h="148" extrusionOk="0">
                  <a:moveTo>
                    <a:pt x="0" y="1"/>
                  </a:moveTo>
                  <a:lnTo>
                    <a:pt x="0" y="148"/>
                  </a:lnTo>
                  <a:lnTo>
                    <a:pt x="430" y="148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103"/>
            <p:cNvSpPr/>
            <p:nvPr/>
          </p:nvSpPr>
          <p:spPr>
            <a:xfrm>
              <a:off x="-4828966" y="654335"/>
              <a:ext cx="25857" cy="25857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357" y="0"/>
                  </a:moveTo>
                  <a:lnTo>
                    <a:pt x="11" y="21"/>
                  </a:lnTo>
                  <a:lnTo>
                    <a:pt x="0" y="357"/>
                  </a:lnTo>
                  <a:lnTo>
                    <a:pt x="347" y="33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103"/>
            <p:cNvSpPr/>
            <p:nvPr/>
          </p:nvSpPr>
          <p:spPr>
            <a:xfrm>
              <a:off x="-4720324" y="509986"/>
              <a:ext cx="36503" cy="20569"/>
            </a:xfrm>
            <a:custGeom>
              <a:avLst/>
              <a:gdLst/>
              <a:ahLst/>
              <a:cxnLst/>
              <a:rect l="l" t="t" r="r" b="b"/>
              <a:pathLst>
                <a:path w="504" h="284" extrusionOk="0">
                  <a:moveTo>
                    <a:pt x="0" y="1"/>
                  </a:moveTo>
                  <a:lnTo>
                    <a:pt x="0" y="284"/>
                  </a:lnTo>
                  <a:lnTo>
                    <a:pt x="503" y="2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103"/>
            <p:cNvSpPr/>
            <p:nvPr/>
          </p:nvSpPr>
          <p:spPr>
            <a:xfrm>
              <a:off x="-4655067" y="493328"/>
              <a:ext cx="29695" cy="22090"/>
            </a:xfrm>
            <a:custGeom>
              <a:avLst/>
              <a:gdLst/>
              <a:ahLst/>
              <a:cxnLst/>
              <a:rect l="l" t="t" r="r" b="b"/>
              <a:pathLst>
                <a:path w="410" h="305" extrusionOk="0">
                  <a:moveTo>
                    <a:pt x="1" y="0"/>
                  </a:moveTo>
                  <a:lnTo>
                    <a:pt x="1" y="283"/>
                  </a:lnTo>
                  <a:lnTo>
                    <a:pt x="399" y="304"/>
                  </a:lnTo>
                  <a:lnTo>
                    <a:pt x="410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103"/>
            <p:cNvSpPr/>
            <p:nvPr/>
          </p:nvSpPr>
          <p:spPr>
            <a:xfrm>
              <a:off x="-5056028" y="652814"/>
              <a:ext cx="36503" cy="22815"/>
            </a:xfrm>
            <a:custGeom>
              <a:avLst/>
              <a:gdLst/>
              <a:ahLst/>
              <a:cxnLst/>
              <a:rect l="l" t="t" r="r" b="b"/>
              <a:pathLst>
                <a:path w="504" h="315" extrusionOk="0">
                  <a:moveTo>
                    <a:pt x="503" y="0"/>
                  </a:moveTo>
                  <a:lnTo>
                    <a:pt x="0" y="21"/>
                  </a:lnTo>
                  <a:lnTo>
                    <a:pt x="0" y="315"/>
                  </a:lnTo>
                  <a:lnTo>
                    <a:pt x="503" y="29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103"/>
            <p:cNvSpPr/>
            <p:nvPr/>
          </p:nvSpPr>
          <p:spPr>
            <a:xfrm>
              <a:off x="-5065951" y="493328"/>
              <a:ext cx="46426" cy="22090"/>
            </a:xfrm>
            <a:custGeom>
              <a:avLst/>
              <a:gdLst/>
              <a:ahLst/>
              <a:cxnLst/>
              <a:rect l="l" t="t" r="r" b="b"/>
              <a:pathLst>
                <a:path w="641" h="305" extrusionOk="0">
                  <a:moveTo>
                    <a:pt x="640" y="0"/>
                  </a:moveTo>
                  <a:lnTo>
                    <a:pt x="1" y="21"/>
                  </a:lnTo>
                  <a:lnTo>
                    <a:pt x="1" y="304"/>
                  </a:lnTo>
                  <a:lnTo>
                    <a:pt x="640" y="294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103"/>
            <p:cNvSpPr/>
            <p:nvPr/>
          </p:nvSpPr>
          <p:spPr>
            <a:xfrm>
              <a:off x="-4725684" y="662664"/>
              <a:ext cx="48671" cy="16006"/>
            </a:xfrm>
            <a:custGeom>
              <a:avLst/>
              <a:gdLst/>
              <a:ahLst/>
              <a:cxnLst/>
              <a:rect l="l" t="t" r="r" b="b"/>
              <a:pathLst>
                <a:path w="672" h="221" extrusionOk="0">
                  <a:moveTo>
                    <a:pt x="1" y="1"/>
                  </a:moveTo>
                  <a:lnTo>
                    <a:pt x="11" y="221"/>
                  </a:lnTo>
                  <a:lnTo>
                    <a:pt x="672" y="22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103"/>
            <p:cNvSpPr/>
            <p:nvPr/>
          </p:nvSpPr>
          <p:spPr>
            <a:xfrm>
              <a:off x="-4652749" y="639125"/>
              <a:ext cx="36503" cy="42587"/>
            </a:xfrm>
            <a:custGeom>
              <a:avLst/>
              <a:gdLst/>
              <a:ahLst/>
              <a:cxnLst/>
              <a:rect l="l" t="t" r="r" b="b"/>
              <a:pathLst>
                <a:path w="504" h="588" extrusionOk="0">
                  <a:moveTo>
                    <a:pt x="0" y="0"/>
                  </a:moveTo>
                  <a:lnTo>
                    <a:pt x="11" y="588"/>
                  </a:lnTo>
                  <a:lnTo>
                    <a:pt x="504" y="5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103"/>
            <p:cNvSpPr/>
            <p:nvPr/>
          </p:nvSpPr>
          <p:spPr>
            <a:xfrm>
              <a:off x="-4818319" y="629275"/>
              <a:ext cx="4635" cy="19048"/>
            </a:xfrm>
            <a:custGeom>
              <a:avLst/>
              <a:gdLst/>
              <a:ahLst/>
              <a:cxnLst/>
              <a:rect l="l" t="t" r="r" b="b"/>
              <a:pathLst>
                <a:path w="64" h="263" extrusionOk="0">
                  <a:moveTo>
                    <a:pt x="0" y="0"/>
                  </a:moveTo>
                  <a:lnTo>
                    <a:pt x="0" y="262"/>
                  </a:lnTo>
                  <a:lnTo>
                    <a:pt x="63" y="26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103"/>
            <p:cNvSpPr/>
            <p:nvPr/>
          </p:nvSpPr>
          <p:spPr>
            <a:xfrm>
              <a:off x="-4771748" y="548735"/>
              <a:ext cx="11226" cy="7098"/>
            </a:xfrm>
            <a:custGeom>
              <a:avLst/>
              <a:gdLst/>
              <a:ahLst/>
              <a:cxnLst/>
              <a:rect l="l" t="t" r="r" b="b"/>
              <a:pathLst>
                <a:path w="155" h="98" extrusionOk="0">
                  <a:moveTo>
                    <a:pt x="81" y="1"/>
                  </a:moveTo>
                  <a:cubicBezTo>
                    <a:pt x="1" y="1"/>
                    <a:pt x="85" y="98"/>
                    <a:pt x="130" y="98"/>
                  </a:cubicBezTo>
                  <a:cubicBezTo>
                    <a:pt x="144" y="98"/>
                    <a:pt x="154" y="88"/>
                    <a:pt x="154" y="63"/>
                  </a:cubicBezTo>
                  <a:cubicBezTo>
                    <a:pt x="154" y="22"/>
                    <a:pt x="123" y="1"/>
                    <a:pt x="81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103"/>
            <p:cNvSpPr/>
            <p:nvPr/>
          </p:nvSpPr>
          <p:spPr>
            <a:xfrm>
              <a:off x="-4137061" y="462908"/>
              <a:ext cx="34982" cy="223366"/>
            </a:xfrm>
            <a:custGeom>
              <a:avLst/>
              <a:gdLst/>
              <a:ahLst/>
              <a:cxnLst/>
              <a:rect l="l" t="t" r="r" b="b"/>
              <a:pathLst>
                <a:path w="483" h="3084" extrusionOk="0">
                  <a:moveTo>
                    <a:pt x="1" y="1"/>
                  </a:moveTo>
                  <a:lnTo>
                    <a:pt x="21" y="3084"/>
                  </a:lnTo>
                  <a:lnTo>
                    <a:pt x="483" y="3084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103"/>
            <p:cNvSpPr/>
            <p:nvPr/>
          </p:nvSpPr>
          <p:spPr>
            <a:xfrm>
              <a:off x="-3711764" y="500136"/>
              <a:ext cx="53234" cy="186139"/>
            </a:xfrm>
            <a:custGeom>
              <a:avLst/>
              <a:gdLst/>
              <a:ahLst/>
              <a:cxnLst/>
              <a:rect l="l" t="t" r="r" b="b"/>
              <a:pathLst>
                <a:path w="735" h="2570" extrusionOk="0">
                  <a:moveTo>
                    <a:pt x="1" y="0"/>
                  </a:moveTo>
                  <a:lnTo>
                    <a:pt x="32" y="2570"/>
                  </a:lnTo>
                  <a:lnTo>
                    <a:pt x="735" y="257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103"/>
            <p:cNvSpPr/>
            <p:nvPr/>
          </p:nvSpPr>
          <p:spPr>
            <a:xfrm>
              <a:off x="-3656284" y="500136"/>
              <a:ext cx="46426" cy="186139"/>
            </a:xfrm>
            <a:custGeom>
              <a:avLst/>
              <a:gdLst/>
              <a:ahLst/>
              <a:cxnLst/>
              <a:rect l="l" t="t" r="r" b="b"/>
              <a:pathLst>
                <a:path w="641" h="2570" extrusionOk="0">
                  <a:moveTo>
                    <a:pt x="21" y="0"/>
                  </a:moveTo>
                  <a:lnTo>
                    <a:pt x="0" y="2570"/>
                  </a:lnTo>
                  <a:lnTo>
                    <a:pt x="577" y="257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27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03"/>
            <p:cNvSpPr/>
            <p:nvPr/>
          </p:nvSpPr>
          <p:spPr>
            <a:xfrm>
              <a:off x="-3711764" y="500136"/>
              <a:ext cx="49468" cy="132253"/>
            </a:xfrm>
            <a:custGeom>
              <a:avLst/>
              <a:gdLst/>
              <a:ahLst/>
              <a:cxnLst/>
              <a:rect l="l" t="t" r="r" b="b"/>
              <a:pathLst>
                <a:path w="683" h="1826" extrusionOk="0">
                  <a:moveTo>
                    <a:pt x="1" y="0"/>
                  </a:moveTo>
                  <a:lnTo>
                    <a:pt x="22" y="1825"/>
                  </a:lnTo>
                  <a:lnTo>
                    <a:pt x="74" y="1825"/>
                  </a:lnTo>
                  <a:cubicBezTo>
                    <a:pt x="274" y="1825"/>
                    <a:pt x="483" y="1815"/>
                    <a:pt x="682" y="1794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03"/>
            <p:cNvSpPr/>
            <p:nvPr/>
          </p:nvSpPr>
          <p:spPr>
            <a:xfrm>
              <a:off x="-3655560" y="500136"/>
              <a:ext cx="44905" cy="129211"/>
            </a:xfrm>
            <a:custGeom>
              <a:avLst/>
              <a:gdLst/>
              <a:ahLst/>
              <a:cxnLst/>
              <a:rect l="l" t="t" r="r" b="b"/>
              <a:pathLst>
                <a:path w="620" h="1784" extrusionOk="0">
                  <a:moveTo>
                    <a:pt x="11" y="0"/>
                  </a:moveTo>
                  <a:lnTo>
                    <a:pt x="1" y="1783"/>
                  </a:lnTo>
                  <a:cubicBezTo>
                    <a:pt x="190" y="1762"/>
                    <a:pt x="389" y="1720"/>
                    <a:pt x="588" y="1678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DBA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103"/>
            <p:cNvSpPr/>
            <p:nvPr/>
          </p:nvSpPr>
          <p:spPr>
            <a:xfrm>
              <a:off x="-3707201" y="508465"/>
              <a:ext cx="31216" cy="14558"/>
            </a:xfrm>
            <a:custGeom>
              <a:avLst/>
              <a:gdLst/>
              <a:ahLst/>
              <a:cxnLst/>
              <a:rect l="l" t="t" r="r" b="b"/>
              <a:pathLst>
                <a:path w="431" h="201" extrusionOk="0">
                  <a:moveTo>
                    <a:pt x="1" y="1"/>
                  </a:moveTo>
                  <a:lnTo>
                    <a:pt x="1" y="200"/>
                  </a:lnTo>
                  <a:lnTo>
                    <a:pt x="431" y="200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103"/>
            <p:cNvSpPr/>
            <p:nvPr/>
          </p:nvSpPr>
          <p:spPr>
            <a:xfrm>
              <a:off x="-3648679" y="655856"/>
              <a:ext cx="27378" cy="21294"/>
            </a:xfrm>
            <a:custGeom>
              <a:avLst/>
              <a:gdLst/>
              <a:ahLst/>
              <a:cxnLst/>
              <a:rect l="l" t="t" r="r" b="b"/>
              <a:pathLst>
                <a:path w="378" h="294" extrusionOk="0">
                  <a:moveTo>
                    <a:pt x="0" y="0"/>
                  </a:moveTo>
                  <a:lnTo>
                    <a:pt x="0" y="294"/>
                  </a:lnTo>
                  <a:lnTo>
                    <a:pt x="378" y="294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103"/>
            <p:cNvSpPr/>
            <p:nvPr/>
          </p:nvSpPr>
          <p:spPr>
            <a:xfrm>
              <a:off x="-3646434" y="508465"/>
              <a:ext cx="32737" cy="13761"/>
            </a:xfrm>
            <a:custGeom>
              <a:avLst/>
              <a:gdLst/>
              <a:ahLst/>
              <a:cxnLst/>
              <a:rect l="l" t="t" r="r" b="b"/>
              <a:pathLst>
                <a:path w="452" h="190" extrusionOk="0">
                  <a:moveTo>
                    <a:pt x="1" y="1"/>
                  </a:moveTo>
                  <a:lnTo>
                    <a:pt x="1" y="190"/>
                  </a:lnTo>
                  <a:lnTo>
                    <a:pt x="452" y="190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103"/>
            <p:cNvSpPr/>
            <p:nvPr/>
          </p:nvSpPr>
          <p:spPr>
            <a:xfrm>
              <a:off x="-3688225" y="664185"/>
              <a:ext cx="6156" cy="8402"/>
            </a:xfrm>
            <a:custGeom>
              <a:avLst/>
              <a:gdLst/>
              <a:ahLst/>
              <a:cxnLst/>
              <a:rect l="l" t="t" r="r" b="b"/>
              <a:pathLst>
                <a:path w="85" h="116" extrusionOk="0">
                  <a:moveTo>
                    <a:pt x="43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95"/>
                    <a:pt x="22" y="116"/>
                    <a:pt x="43" y="116"/>
                  </a:cubicBezTo>
                  <a:cubicBezTo>
                    <a:pt x="64" y="116"/>
                    <a:pt x="85" y="84"/>
                    <a:pt x="85" y="63"/>
                  </a:cubicBezTo>
                  <a:cubicBezTo>
                    <a:pt x="85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03"/>
            <p:cNvSpPr/>
            <p:nvPr/>
          </p:nvSpPr>
          <p:spPr>
            <a:xfrm>
              <a:off x="-3692716" y="535046"/>
              <a:ext cx="5360" cy="8474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42" y="1"/>
                  </a:moveTo>
                  <a:cubicBezTo>
                    <a:pt x="21" y="1"/>
                    <a:pt x="0" y="22"/>
                    <a:pt x="0" y="53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73" y="85"/>
                    <a:pt x="73" y="53"/>
                  </a:cubicBezTo>
                  <a:cubicBezTo>
                    <a:pt x="73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03"/>
            <p:cNvSpPr/>
            <p:nvPr/>
          </p:nvSpPr>
          <p:spPr>
            <a:xfrm>
              <a:off x="-3638829" y="636808"/>
              <a:ext cx="6156" cy="9198"/>
            </a:xfrm>
            <a:custGeom>
              <a:avLst/>
              <a:gdLst/>
              <a:ahLst/>
              <a:cxnLst/>
              <a:rect l="l" t="t" r="r" b="b"/>
              <a:pathLst>
                <a:path w="85" h="127" extrusionOk="0">
                  <a:moveTo>
                    <a:pt x="42" y="1"/>
                  </a:moveTo>
                  <a:cubicBezTo>
                    <a:pt x="22" y="1"/>
                    <a:pt x="1" y="32"/>
                    <a:pt x="1" y="64"/>
                  </a:cubicBezTo>
                  <a:cubicBezTo>
                    <a:pt x="1" y="106"/>
                    <a:pt x="22" y="127"/>
                    <a:pt x="42" y="127"/>
                  </a:cubicBezTo>
                  <a:cubicBezTo>
                    <a:pt x="63" y="127"/>
                    <a:pt x="84" y="106"/>
                    <a:pt x="84" y="64"/>
                  </a:cubicBezTo>
                  <a:cubicBezTo>
                    <a:pt x="8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03"/>
            <p:cNvSpPr/>
            <p:nvPr/>
          </p:nvSpPr>
          <p:spPr>
            <a:xfrm>
              <a:off x="-3601601" y="551777"/>
              <a:ext cx="52438" cy="134498"/>
            </a:xfrm>
            <a:custGeom>
              <a:avLst/>
              <a:gdLst/>
              <a:ahLst/>
              <a:cxnLst/>
              <a:rect l="l" t="t" r="r" b="b"/>
              <a:pathLst>
                <a:path w="724" h="1857" extrusionOk="0">
                  <a:moveTo>
                    <a:pt x="0" y="1"/>
                  </a:moveTo>
                  <a:lnTo>
                    <a:pt x="0" y="1857"/>
                  </a:lnTo>
                  <a:lnTo>
                    <a:pt x="692" y="1857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03"/>
            <p:cNvSpPr/>
            <p:nvPr/>
          </p:nvSpPr>
          <p:spPr>
            <a:xfrm>
              <a:off x="-3601601" y="551777"/>
              <a:ext cx="52438" cy="68444"/>
            </a:xfrm>
            <a:custGeom>
              <a:avLst/>
              <a:gdLst/>
              <a:ahLst/>
              <a:cxnLst/>
              <a:rect l="l" t="t" r="r" b="b"/>
              <a:pathLst>
                <a:path w="724" h="945" extrusionOk="0">
                  <a:moveTo>
                    <a:pt x="0" y="1"/>
                  </a:moveTo>
                  <a:lnTo>
                    <a:pt x="0" y="797"/>
                  </a:lnTo>
                  <a:cubicBezTo>
                    <a:pt x="221" y="850"/>
                    <a:pt x="451" y="902"/>
                    <a:pt x="703" y="944"/>
                  </a:cubicBezTo>
                  <a:lnTo>
                    <a:pt x="7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03"/>
            <p:cNvSpPr/>
            <p:nvPr/>
          </p:nvSpPr>
          <p:spPr>
            <a:xfrm>
              <a:off x="-3596314" y="558585"/>
              <a:ext cx="35779" cy="19121"/>
            </a:xfrm>
            <a:custGeom>
              <a:avLst/>
              <a:gdLst/>
              <a:ahLst/>
              <a:cxnLst/>
              <a:rect l="l" t="t" r="r" b="b"/>
              <a:pathLst>
                <a:path w="494" h="264" extrusionOk="0">
                  <a:moveTo>
                    <a:pt x="494" y="1"/>
                  </a:moveTo>
                  <a:lnTo>
                    <a:pt x="11" y="22"/>
                  </a:lnTo>
                  <a:lnTo>
                    <a:pt x="1" y="263"/>
                  </a:lnTo>
                  <a:lnTo>
                    <a:pt x="483" y="242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03"/>
            <p:cNvSpPr/>
            <p:nvPr/>
          </p:nvSpPr>
          <p:spPr>
            <a:xfrm>
              <a:off x="-3595517" y="664185"/>
              <a:ext cx="33462" cy="19048"/>
            </a:xfrm>
            <a:custGeom>
              <a:avLst/>
              <a:gdLst/>
              <a:ahLst/>
              <a:cxnLst/>
              <a:rect l="l" t="t" r="r" b="b"/>
              <a:pathLst>
                <a:path w="462" h="263" extrusionOk="0">
                  <a:moveTo>
                    <a:pt x="462" y="0"/>
                  </a:moveTo>
                  <a:lnTo>
                    <a:pt x="11" y="21"/>
                  </a:lnTo>
                  <a:lnTo>
                    <a:pt x="0" y="263"/>
                  </a:lnTo>
                  <a:lnTo>
                    <a:pt x="462" y="24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103"/>
            <p:cNvSpPr/>
            <p:nvPr/>
          </p:nvSpPr>
          <p:spPr>
            <a:xfrm>
              <a:off x="-3539313" y="462908"/>
              <a:ext cx="47150" cy="223366"/>
            </a:xfrm>
            <a:custGeom>
              <a:avLst/>
              <a:gdLst/>
              <a:ahLst/>
              <a:cxnLst/>
              <a:rect l="l" t="t" r="r" b="b"/>
              <a:pathLst>
                <a:path w="651" h="3084" extrusionOk="0">
                  <a:moveTo>
                    <a:pt x="0" y="1"/>
                  </a:moveTo>
                  <a:lnTo>
                    <a:pt x="21" y="3084"/>
                  </a:lnTo>
                  <a:lnTo>
                    <a:pt x="650" y="308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103"/>
            <p:cNvSpPr/>
            <p:nvPr/>
          </p:nvSpPr>
          <p:spPr>
            <a:xfrm>
              <a:off x="-3489990" y="462908"/>
              <a:ext cx="41139" cy="223366"/>
            </a:xfrm>
            <a:custGeom>
              <a:avLst/>
              <a:gdLst/>
              <a:ahLst/>
              <a:cxnLst/>
              <a:rect l="l" t="t" r="r" b="b"/>
              <a:pathLst>
                <a:path w="568" h="3084" extrusionOk="0">
                  <a:moveTo>
                    <a:pt x="22" y="1"/>
                  </a:moveTo>
                  <a:lnTo>
                    <a:pt x="1" y="3084"/>
                  </a:lnTo>
                  <a:lnTo>
                    <a:pt x="515" y="308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103"/>
            <p:cNvSpPr/>
            <p:nvPr/>
          </p:nvSpPr>
          <p:spPr>
            <a:xfrm>
              <a:off x="-3539313" y="462908"/>
              <a:ext cx="44108" cy="158037"/>
            </a:xfrm>
            <a:custGeom>
              <a:avLst/>
              <a:gdLst/>
              <a:ahLst/>
              <a:cxnLst/>
              <a:rect l="l" t="t" r="r" b="b"/>
              <a:pathLst>
                <a:path w="609" h="2182" extrusionOk="0">
                  <a:moveTo>
                    <a:pt x="0" y="1"/>
                  </a:moveTo>
                  <a:lnTo>
                    <a:pt x="11" y="2182"/>
                  </a:lnTo>
                  <a:lnTo>
                    <a:pt x="53" y="2182"/>
                  </a:lnTo>
                  <a:cubicBezTo>
                    <a:pt x="241" y="2182"/>
                    <a:pt x="420" y="2171"/>
                    <a:pt x="608" y="2150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103"/>
            <p:cNvSpPr/>
            <p:nvPr/>
          </p:nvSpPr>
          <p:spPr>
            <a:xfrm>
              <a:off x="-3489990" y="462908"/>
              <a:ext cx="41139" cy="154995"/>
            </a:xfrm>
            <a:custGeom>
              <a:avLst/>
              <a:gdLst/>
              <a:ahLst/>
              <a:cxnLst/>
              <a:rect l="l" t="t" r="r" b="b"/>
              <a:pathLst>
                <a:path w="568" h="2140" extrusionOk="0">
                  <a:moveTo>
                    <a:pt x="22" y="1"/>
                  </a:moveTo>
                  <a:lnTo>
                    <a:pt x="1" y="2140"/>
                  </a:lnTo>
                  <a:cubicBezTo>
                    <a:pt x="179" y="2108"/>
                    <a:pt x="357" y="2066"/>
                    <a:pt x="525" y="201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103"/>
            <p:cNvSpPr/>
            <p:nvPr/>
          </p:nvSpPr>
          <p:spPr>
            <a:xfrm>
              <a:off x="-3535547" y="473555"/>
              <a:ext cx="27450" cy="16803"/>
            </a:xfrm>
            <a:custGeom>
              <a:avLst/>
              <a:gdLst/>
              <a:ahLst/>
              <a:cxnLst/>
              <a:rect l="l" t="t" r="r" b="b"/>
              <a:pathLst>
                <a:path w="379" h="232" extrusionOk="0">
                  <a:moveTo>
                    <a:pt x="1" y="0"/>
                  </a:moveTo>
                  <a:lnTo>
                    <a:pt x="1" y="231"/>
                  </a:lnTo>
                  <a:lnTo>
                    <a:pt x="378" y="231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103"/>
            <p:cNvSpPr/>
            <p:nvPr/>
          </p:nvSpPr>
          <p:spPr>
            <a:xfrm>
              <a:off x="-3483109" y="649772"/>
              <a:ext cx="24336" cy="25132"/>
            </a:xfrm>
            <a:custGeom>
              <a:avLst/>
              <a:gdLst/>
              <a:ahLst/>
              <a:cxnLst/>
              <a:rect l="l" t="t" r="r" b="b"/>
              <a:pathLst>
                <a:path w="336" h="347" extrusionOk="0">
                  <a:moveTo>
                    <a:pt x="0" y="0"/>
                  </a:moveTo>
                  <a:lnTo>
                    <a:pt x="0" y="346"/>
                  </a:lnTo>
                  <a:lnTo>
                    <a:pt x="336" y="34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103"/>
            <p:cNvSpPr/>
            <p:nvPr/>
          </p:nvSpPr>
          <p:spPr>
            <a:xfrm>
              <a:off x="-3481588" y="473555"/>
              <a:ext cx="29695" cy="16006"/>
            </a:xfrm>
            <a:custGeom>
              <a:avLst/>
              <a:gdLst/>
              <a:ahLst/>
              <a:cxnLst/>
              <a:rect l="l" t="t" r="r" b="b"/>
              <a:pathLst>
                <a:path w="410" h="221" extrusionOk="0">
                  <a:moveTo>
                    <a:pt x="0" y="0"/>
                  </a:moveTo>
                  <a:lnTo>
                    <a:pt x="11" y="221"/>
                  </a:lnTo>
                  <a:lnTo>
                    <a:pt x="409" y="221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103"/>
            <p:cNvSpPr/>
            <p:nvPr/>
          </p:nvSpPr>
          <p:spPr>
            <a:xfrm>
              <a:off x="-3518092" y="659623"/>
              <a:ext cx="4635" cy="9198"/>
            </a:xfrm>
            <a:custGeom>
              <a:avLst/>
              <a:gdLst/>
              <a:ahLst/>
              <a:cxnLst/>
              <a:rect l="l" t="t" r="r" b="b"/>
              <a:pathLst>
                <a:path w="64" h="127" extrusionOk="0">
                  <a:moveTo>
                    <a:pt x="32" y="1"/>
                  </a:moveTo>
                  <a:cubicBezTo>
                    <a:pt x="11" y="1"/>
                    <a:pt x="1" y="22"/>
                    <a:pt x="1" y="63"/>
                  </a:cubicBezTo>
                  <a:cubicBezTo>
                    <a:pt x="1" y="105"/>
                    <a:pt x="11" y="126"/>
                    <a:pt x="32" y="126"/>
                  </a:cubicBezTo>
                  <a:cubicBezTo>
                    <a:pt x="53" y="126"/>
                    <a:pt x="64" y="95"/>
                    <a:pt x="64" y="63"/>
                  </a:cubicBezTo>
                  <a:cubicBezTo>
                    <a:pt x="64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103"/>
            <p:cNvSpPr/>
            <p:nvPr/>
          </p:nvSpPr>
          <p:spPr>
            <a:xfrm>
              <a:off x="-3522655" y="504699"/>
              <a:ext cx="4635" cy="9923"/>
            </a:xfrm>
            <a:custGeom>
              <a:avLst/>
              <a:gdLst/>
              <a:ahLst/>
              <a:cxnLst/>
              <a:rect l="l" t="t" r="r" b="b"/>
              <a:pathLst>
                <a:path w="64" h="137" extrusionOk="0">
                  <a:moveTo>
                    <a:pt x="32" y="0"/>
                  </a:moveTo>
                  <a:cubicBezTo>
                    <a:pt x="11" y="0"/>
                    <a:pt x="1" y="32"/>
                    <a:pt x="1" y="63"/>
                  </a:cubicBezTo>
                  <a:cubicBezTo>
                    <a:pt x="1" y="105"/>
                    <a:pt x="11" y="137"/>
                    <a:pt x="32" y="137"/>
                  </a:cubicBezTo>
                  <a:cubicBezTo>
                    <a:pt x="53" y="137"/>
                    <a:pt x="64" y="105"/>
                    <a:pt x="64" y="63"/>
                  </a:cubicBezTo>
                  <a:cubicBezTo>
                    <a:pt x="64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103"/>
            <p:cNvSpPr/>
            <p:nvPr/>
          </p:nvSpPr>
          <p:spPr>
            <a:xfrm>
              <a:off x="-3473983" y="626957"/>
              <a:ext cx="5360" cy="11444"/>
            </a:xfrm>
            <a:custGeom>
              <a:avLst/>
              <a:gdLst/>
              <a:ahLst/>
              <a:cxnLst/>
              <a:rect l="l" t="t" r="r" b="b"/>
              <a:pathLst>
                <a:path w="74" h="158" extrusionOk="0">
                  <a:moveTo>
                    <a:pt x="32" y="1"/>
                  </a:moveTo>
                  <a:cubicBezTo>
                    <a:pt x="11" y="1"/>
                    <a:pt x="0" y="32"/>
                    <a:pt x="0" y="74"/>
                  </a:cubicBezTo>
                  <a:cubicBezTo>
                    <a:pt x="0" y="116"/>
                    <a:pt x="11" y="158"/>
                    <a:pt x="32" y="158"/>
                  </a:cubicBezTo>
                  <a:cubicBezTo>
                    <a:pt x="53" y="158"/>
                    <a:pt x="73" y="116"/>
                    <a:pt x="73" y="74"/>
                  </a:cubicBezTo>
                  <a:cubicBezTo>
                    <a:pt x="73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103"/>
            <p:cNvSpPr/>
            <p:nvPr/>
          </p:nvSpPr>
          <p:spPr>
            <a:xfrm>
              <a:off x="-3441390" y="525196"/>
              <a:ext cx="47947" cy="161079"/>
            </a:xfrm>
            <a:custGeom>
              <a:avLst/>
              <a:gdLst/>
              <a:ahLst/>
              <a:cxnLst/>
              <a:rect l="l" t="t" r="r" b="b"/>
              <a:pathLst>
                <a:path w="662" h="2224" extrusionOk="0">
                  <a:moveTo>
                    <a:pt x="1" y="0"/>
                  </a:moveTo>
                  <a:lnTo>
                    <a:pt x="11" y="2224"/>
                  </a:lnTo>
                  <a:lnTo>
                    <a:pt x="620" y="2224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103"/>
            <p:cNvSpPr/>
            <p:nvPr/>
          </p:nvSpPr>
          <p:spPr>
            <a:xfrm>
              <a:off x="-3388156" y="481160"/>
              <a:ext cx="59246" cy="205115"/>
            </a:xfrm>
            <a:custGeom>
              <a:avLst/>
              <a:gdLst/>
              <a:ahLst/>
              <a:cxnLst/>
              <a:rect l="l" t="t" r="r" b="b"/>
              <a:pathLst>
                <a:path w="818" h="2832" extrusionOk="0">
                  <a:moveTo>
                    <a:pt x="63" y="0"/>
                  </a:moveTo>
                  <a:lnTo>
                    <a:pt x="0" y="2832"/>
                  </a:lnTo>
                  <a:lnTo>
                    <a:pt x="818" y="2832"/>
                  </a:lnTo>
                  <a:lnTo>
                    <a:pt x="818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103"/>
            <p:cNvSpPr/>
            <p:nvPr/>
          </p:nvSpPr>
          <p:spPr>
            <a:xfrm>
              <a:off x="-3441390" y="525196"/>
              <a:ext cx="47223" cy="82133"/>
            </a:xfrm>
            <a:custGeom>
              <a:avLst/>
              <a:gdLst/>
              <a:ahLst/>
              <a:cxnLst/>
              <a:rect l="l" t="t" r="r" b="b"/>
              <a:pathLst>
                <a:path w="652" h="1134" extrusionOk="0">
                  <a:moveTo>
                    <a:pt x="1" y="0"/>
                  </a:moveTo>
                  <a:lnTo>
                    <a:pt x="1" y="944"/>
                  </a:lnTo>
                  <a:cubicBezTo>
                    <a:pt x="211" y="1018"/>
                    <a:pt x="420" y="1081"/>
                    <a:pt x="641" y="1133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103"/>
            <p:cNvSpPr/>
            <p:nvPr/>
          </p:nvSpPr>
          <p:spPr>
            <a:xfrm>
              <a:off x="-3386635" y="481160"/>
              <a:ext cx="57725" cy="136743"/>
            </a:xfrm>
            <a:custGeom>
              <a:avLst/>
              <a:gdLst/>
              <a:ahLst/>
              <a:cxnLst/>
              <a:rect l="l" t="t" r="r" b="b"/>
              <a:pathLst>
                <a:path w="797" h="1888" extrusionOk="0">
                  <a:moveTo>
                    <a:pt x="42" y="0"/>
                  </a:moveTo>
                  <a:lnTo>
                    <a:pt x="0" y="1762"/>
                  </a:lnTo>
                  <a:cubicBezTo>
                    <a:pt x="262" y="1825"/>
                    <a:pt x="535" y="1867"/>
                    <a:pt x="797" y="1888"/>
                  </a:cubicBezTo>
                  <a:lnTo>
                    <a:pt x="797" y="4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93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103"/>
            <p:cNvSpPr/>
            <p:nvPr/>
          </p:nvSpPr>
          <p:spPr>
            <a:xfrm>
              <a:off x="-3375264" y="492531"/>
              <a:ext cx="38821" cy="13761"/>
            </a:xfrm>
            <a:custGeom>
              <a:avLst/>
              <a:gdLst/>
              <a:ahLst/>
              <a:cxnLst/>
              <a:rect l="l" t="t" r="r" b="b"/>
              <a:pathLst>
                <a:path w="536" h="190" extrusionOk="0">
                  <a:moveTo>
                    <a:pt x="0" y="1"/>
                  </a:moveTo>
                  <a:lnTo>
                    <a:pt x="0" y="189"/>
                  </a:lnTo>
                  <a:lnTo>
                    <a:pt x="535" y="189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103"/>
            <p:cNvSpPr/>
            <p:nvPr/>
          </p:nvSpPr>
          <p:spPr>
            <a:xfrm>
              <a:off x="-3375264" y="515346"/>
              <a:ext cx="38821" cy="13689"/>
            </a:xfrm>
            <a:custGeom>
              <a:avLst/>
              <a:gdLst/>
              <a:ahLst/>
              <a:cxnLst/>
              <a:rect l="l" t="t" r="r" b="b"/>
              <a:pathLst>
                <a:path w="536" h="189" extrusionOk="0">
                  <a:moveTo>
                    <a:pt x="0" y="0"/>
                  </a:moveTo>
                  <a:lnTo>
                    <a:pt x="0" y="189"/>
                  </a:lnTo>
                  <a:lnTo>
                    <a:pt x="535" y="189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103"/>
            <p:cNvSpPr/>
            <p:nvPr/>
          </p:nvSpPr>
          <p:spPr>
            <a:xfrm>
              <a:off x="-3382144" y="662664"/>
              <a:ext cx="44181" cy="12240"/>
            </a:xfrm>
            <a:custGeom>
              <a:avLst/>
              <a:gdLst/>
              <a:ahLst/>
              <a:cxnLst/>
              <a:rect l="l" t="t" r="r" b="b"/>
              <a:pathLst>
                <a:path w="61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609" y="168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103"/>
            <p:cNvSpPr/>
            <p:nvPr/>
          </p:nvSpPr>
          <p:spPr>
            <a:xfrm>
              <a:off x="-3436031" y="533525"/>
              <a:ext cx="31941" cy="22887"/>
            </a:xfrm>
            <a:custGeom>
              <a:avLst/>
              <a:gdLst/>
              <a:ahLst/>
              <a:cxnLst/>
              <a:rect l="l" t="t" r="r" b="b"/>
              <a:pathLst>
                <a:path w="441" h="316" extrusionOk="0">
                  <a:moveTo>
                    <a:pt x="441" y="1"/>
                  </a:moveTo>
                  <a:lnTo>
                    <a:pt x="0" y="22"/>
                  </a:lnTo>
                  <a:lnTo>
                    <a:pt x="0" y="315"/>
                  </a:lnTo>
                  <a:lnTo>
                    <a:pt x="430" y="28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103"/>
            <p:cNvSpPr/>
            <p:nvPr/>
          </p:nvSpPr>
          <p:spPr>
            <a:xfrm>
              <a:off x="-3435306" y="659623"/>
              <a:ext cx="29695" cy="22887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1"/>
                  </a:moveTo>
                  <a:lnTo>
                    <a:pt x="1" y="22"/>
                  </a:lnTo>
                  <a:lnTo>
                    <a:pt x="1" y="315"/>
                  </a:lnTo>
                  <a:lnTo>
                    <a:pt x="410" y="284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103"/>
            <p:cNvSpPr/>
            <p:nvPr/>
          </p:nvSpPr>
          <p:spPr>
            <a:xfrm>
              <a:off x="-4098312" y="462908"/>
              <a:ext cx="53234" cy="223366"/>
            </a:xfrm>
            <a:custGeom>
              <a:avLst/>
              <a:gdLst/>
              <a:ahLst/>
              <a:cxnLst/>
              <a:rect l="l" t="t" r="r" b="b"/>
              <a:pathLst>
                <a:path w="735" h="3084" extrusionOk="0">
                  <a:moveTo>
                    <a:pt x="0" y="1"/>
                  </a:moveTo>
                  <a:lnTo>
                    <a:pt x="32" y="3084"/>
                  </a:lnTo>
                  <a:lnTo>
                    <a:pt x="734" y="308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103"/>
            <p:cNvSpPr/>
            <p:nvPr/>
          </p:nvSpPr>
          <p:spPr>
            <a:xfrm>
              <a:off x="-4042905" y="462908"/>
              <a:ext cx="45629" cy="223366"/>
            </a:xfrm>
            <a:custGeom>
              <a:avLst/>
              <a:gdLst/>
              <a:ahLst/>
              <a:cxnLst/>
              <a:rect l="l" t="t" r="r" b="b"/>
              <a:pathLst>
                <a:path w="630" h="3084" extrusionOk="0">
                  <a:moveTo>
                    <a:pt x="22" y="1"/>
                  </a:moveTo>
                  <a:lnTo>
                    <a:pt x="1" y="3084"/>
                  </a:lnTo>
                  <a:lnTo>
                    <a:pt x="578" y="308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103"/>
            <p:cNvSpPr/>
            <p:nvPr/>
          </p:nvSpPr>
          <p:spPr>
            <a:xfrm>
              <a:off x="-4186457" y="481160"/>
              <a:ext cx="46426" cy="205115"/>
            </a:xfrm>
            <a:custGeom>
              <a:avLst/>
              <a:gdLst/>
              <a:ahLst/>
              <a:cxnLst/>
              <a:rect l="l" t="t" r="r" b="b"/>
              <a:pathLst>
                <a:path w="641" h="2832" extrusionOk="0">
                  <a:moveTo>
                    <a:pt x="1" y="0"/>
                  </a:moveTo>
                  <a:lnTo>
                    <a:pt x="22" y="2832"/>
                  </a:lnTo>
                  <a:lnTo>
                    <a:pt x="641" y="2832"/>
                  </a:lnTo>
                  <a:lnTo>
                    <a:pt x="567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103"/>
            <p:cNvSpPr/>
            <p:nvPr/>
          </p:nvSpPr>
          <p:spPr>
            <a:xfrm>
              <a:off x="-4137061" y="462908"/>
              <a:ext cx="32737" cy="158037"/>
            </a:xfrm>
            <a:custGeom>
              <a:avLst/>
              <a:gdLst/>
              <a:ahLst/>
              <a:cxnLst/>
              <a:rect l="l" t="t" r="r" b="b"/>
              <a:pathLst>
                <a:path w="452" h="2182" extrusionOk="0">
                  <a:moveTo>
                    <a:pt x="1" y="1"/>
                  </a:moveTo>
                  <a:lnTo>
                    <a:pt x="21" y="2150"/>
                  </a:lnTo>
                  <a:cubicBezTo>
                    <a:pt x="158" y="2171"/>
                    <a:pt x="305" y="2182"/>
                    <a:pt x="451" y="2182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103"/>
            <p:cNvSpPr/>
            <p:nvPr/>
          </p:nvSpPr>
          <p:spPr>
            <a:xfrm>
              <a:off x="-4098312" y="462908"/>
              <a:ext cx="49396" cy="158037"/>
            </a:xfrm>
            <a:custGeom>
              <a:avLst/>
              <a:gdLst/>
              <a:ahLst/>
              <a:cxnLst/>
              <a:rect l="l" t="t" r="r" b="b"/>
              <a:pathLst>
                <a:path w="682" h="2182" extrusionOk="0">
                  <a:moveTo>
                    <a:pt x="0" y="1"/>
                  </a:moveTo>
                  <a:lnTo>
                    <a:pt x="21" y="2182"/>
                  </a:lnTo>
                  <a:lnTo>
                    <a:pt x="63" y="2182"/>
                  </a:lnTo>
                  <a:cubicBezTo>
                    <a:pt x="273" y="2182"/>
                    <a:pt x="483" y="2171"/>
                    <a:pt x="682" y="2150"/>
                  </a:cubicBezTo>
                  <a:lnTo>
                    <a:pt x="5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103"/>
            <p:cNvSpPr/>
            <p:nvPr/>
          </p:nvSpPr>
          <p:spPr>
            <a:xfrm>
              <a:off x="-4042905" y="462908"/>
              <a:ext cx="45629" cy="154995"/>
            </a:xfrm>
            <a:custGeom>
              <a:avLst/>
              <a:gdLst/>
              <a:ahLst/>
              <a:cxnLst/>
              <a:rect l="l" t="t" r="r" b="b"/>
              <a:pathLst>
                <a:path w="630" h="2140" extrusionOk="0">
                  <a:moveTo>
                    <a:pt x="22" y="1"/>
                  </a:moveTo>
                  <a:lnTo>
                    <a:pt x="1" y="2140"/>
                  </a:lnTo>
                  <a:cubicBezTo>
                    <a:pt x="200" y="2108"/>
                    <a:pt x="399" y="2066"/>
                    <a:pt x="599" y="2014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103"/>
            <p:cNvSpPr/>
            <p:nvPr/>
          </p:nvSpPr>
          <p:spPr>
            <a:xfrm>
              <a:off x="-4186457" y="481160"/>
              <a:ext cx="44905" cy="136743"/>
            </a:xfrm>
            <a:custGeom>
              <a:avLst/>
              <a:gdLst/>
              <a:ahLst/>
              <a:cxnLst/>
              <a:rect l="l" t="t" r="r" b="b"/>
              <a:pathLst>
                <a:path w="620" h="1888" extrusionOk="0">
                  <a:moveTo>
                    <a:pt x="1" y="0"/>
                  </a:moveTo>
                  <a:lnTo>
                    <a:pt x="11" y="1762"/>
                  </a:lnTo>
                  <a:cubicBezTo>
                    <a:pt x="211" y="1825"/>
                    <a:pt x="410" y="1867"/>
                    <a:pt x="620" y="1888"/>
                  </a:cubicBezTo>
                  <a:lnTo>
                    <a:pt x="567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103"/>
            <p:cNvSpPr/>
            <p:nvPr/>
          </p:nvSpPr>
          <p:spPr>
            <a:xfrm>
              <a:off x="-4179577" y="492531"/>
              <a:ext cx="29695" cy="13761"/>
            </a:xfrm>
            <a:custGeom>
              <a:avLst/>
              <a:gdLst/>
              <a:ahLst/>
              <a:cxnLst/>
              <a:rect l="l" t="t" r="r" b="b"/>
              <a:pathLst>
                <a:path w="410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09" y="189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103"/>
            <p:cNvSpPr/>
            <p:nvPr/>
          </p:nvSpPr>
          <p:spPr>
            <a:xfrm>
              <a:off x="-4179577" y="515346"/>
              <a:ext cx="29695" cy="13689"/>
            </a:xfrm>
            <a:custGeom>
              <a:avLst/>
              <a:gdLst/>
              <a:ahLst/>
              <a:cxnLst/>
              <a:rect l="l" t="t" r="r" b="b"/>
              <a:pathLst>
                <a:path w="410" h="189" extrusionOk="0">
                  <a:moveTo>
                    <a:pt x="0" y="0"/>
                  </a:moveTo>
                  <a:lnTo>
                    <a:pt x="11" y="189"/>
                  </a:lnTo>
                  <a:lnTo>
                    <a:pt x="409" y="189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103"/>
            <p:cNvSpPr/>
            <p:nvPr/>
          </p:nvSpPr>
          <p:spPr>
            <a:xfrm>
              <a:off x="-4132498" y="474279"/>
              <a:ext cx="17527" cy="10719"/>
            </a:xfrm>
            <a:custGeom>
              <a:avLst/>
              <a:gdLst/>
              <a:ahLst/>
              <a:cxnLst/>
              <a:rect l="l" t="t" r="r" b="b"/>
              <a:pathLst>
                <a:path w="242" h="148" extrusionOk="0">
                  <a:moveTo>
                    <a:pt x="0" y="1"/>
                  </a:moveTo>
                  <a:lnTo>
                    <a:pt x="11" y="148"/>
                  </a:lnTo>
                  <a:lnTo>
                    <a:pt x="242" y="148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103"/>
            <p:cNvSpPr/>
            <p:nvPr/>
          </p:nvSpPr>
          <p:spPr>
            <a:xfrm>
              <a:off x="-4181098" y="662664"/>
              <a:ext cx="33462" cy="12240"/>
            </a:xfrm>
            <a:custGeom>
              <a:avLst/>
              <a:gdLst/>
              <a:ahLst/>
              <a:cxnLst/>
              <a:rect l="l" t="t" r="r" b="b"/>
              <a:pathLst>
                <a:path w="462" h="169" extrusionOk="0">
                  <a:moveTo>
                    <a:pt x="0" y="1"/>
                  </a:moveTo>
                  <a:lnTo>
                    <a:pt x="0" y="168"/>
                  </a:lnTo>
                  <a:lnTo>
                    <a:pt x="462" y="168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103"/>
            <p:cNvSpPr/>
            <p:nvPr/>
          </p:nvSpPr>
          <p:spPr>
            <a:xfrm>
              <a:off x="-4123373" y="661143"/>
              <a:ext cx="5360" cy="9923"/>
            </a:xfrm>
            <a:custGeom>
              <a:avLst/>
              <a:gdLst/>
              <a:ahLst/>
              <a:cxnLst/>
              <a:rect l="l" t="t" r="r" b="b"/>
              <a:pathLst>
                <a:path w="74" h="137" extrusionOk="0">
                  <a:moveTo>
                    <a:pt x="42" y="1"/>
                  </a:moveTo>
                  <a:cubicBezTo>
                    <a:pt x="21" y="1"/>
                    <a:pt x="0" y="32"/>
                    <a:pt x="0" y="63"/>
                  </a:cubicBezTo>
                  <a:cubicBezTo>
                    <a:pt x="0" y="105"/>
                    <a:pt x="21" y="137"/>
                    <a:pt x="42" y="137"/>
                  </a:cubicBezTo>
                  <a:cubicBezTo>
                    <a:pt x="63" y="137"/>
                    <a:pt x="74" y="105"/>
                    <a:pt x="74" y="63"/>
                  </a:cubicBezTo>
                  <a:cubicBezTo>
                    <a:pt x="7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103"/>
            <p:cNvSpPr/>
            <p:nvPr/>
          </p:nvSpPr>
          <p:spPr>
            <a:xfrm>
              <a:off x="-4093749" y="473555"/>
              <a:ext cx="30420" cy="16803"/>
            </a:xfrm>
            <a:custGeom>
              <a:avLst/>
              <a:gdLst/>
              <a:ahLst/>
              <a:cxnLst/>
              <a:rect l="l" t="t" r="r" b="b"/>
              <a:pathLst>
                <a:path w="420" h="232" extrusionOk="0">
                  <a:moveTo>
                    <a:pt x="0" y="0"/>
                  </a:moveTo>
                  <a:lnTo>
                    <a:pt x="0" y="231"/>
                  </a:lnTo>
                  <a:lnTo>
                    <a:pt x="420" y="23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103"/>
            <p:cNvSpPr/>
            <p:nvPr/>
          </p:nvSpPr>
          <p:spPr>
            <a:xfrm>
              <a:off x="-4035300" y="649772"/>
              <a:ext cx="27450" cy="25132"/>
            </a:xfrm>
            <a:custGeom>
              <a:avLst/>
              <a:gdLst/>
              <a:ahLst/>
              <a:cxnLst/>
              <a:rect l="l" t="t" r="r" b="b"/>
              <a:pathLst>
                <a:path w="379" h="347" extrusionOk="0">
                  <a:moveTo>
                    <a:pt x="1" y="0"/>
                  </a:moveTo>
                  <a:lnTo>
                    <a:pt x="1" y="346"/>
                  </a:lnTo>
                  <a:lnTo>
                    <a:pt x="378" y="346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103"/>
            <p:cNvSpPr/>
            <p:nvPr/>
          </p:nvSpPr>
          <p:spPr>
            <a:xfrm>
              <a:off x="-4032982" y="473555"/>
              <a:ext cx="32737" cy="16006"/>
            </a:xfrm>
            <a:custGeom>
              <a:avLst/>
              <a:gdLst/>
              <a:ahLst/>
              <a:cxnLst/>
              <a:rect l="l" t="t" r="r" b="b"/>
              <a:pathLst>
                <a:path w="452" h="221" extrusionOk="0">
                  <a:moveTo>
                    <a:pt x="0" y="0"/>
                  </a:moveTo>
                  <a:lnTo>
                    <a:pt x="0" y="221"/>
                  </a:lnTo>
                  <a:lnTo>
                    <a:pt x="451" y="22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103"/>
            <p:cNvSpPr/>
            <p:nvPr/>
          </p:nvSpPr>
          <p:spPr>
            <a:xfrm>
              <a:off x="-4074773" y="659623"/>
              <a:ext cx="5360" cy="9198"/>
            </a:xfrm>
            <a:custGeom>
              <a:avLst/>
              <a:gdLst/>
              <a:ahLst/>
              <a:cxnLst/>
              <a:rect l="l" t="t" r="r" b="b"/>
              <a:pathLst>
                <a:path w="74" h="127" extrusionOk="0">
                  <a:moveTo>
                    <a:pt x="42" y="1"/>
                  </a:moveTo>
                  <a:cubicBezTo>
                    <a:pt x="21" y="1"/>
                    <a:pt x="0" y="22"/>
                    <a:pt x="0" y="63"/>
                  </a:cubicBezTo>
                  <a:cubicBezTo>
                    <a:pt x="0" y="105"/>
                    <a:pt x="21" y="126"/>
                    <a:pt x="42" y="126"/>
                  </a:cubicBezTo>
                  <a:cubicBezTo>
                    <a:pt x="63" y="126"/>
                    <a:pt x="74" y="95"/>
                    <a:pt x="74" y="63"/>
                  </a:cubicBezTo>
                  <a:cubicBezTo>
                    <a:pt x="7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103"/>
            <p:cNvSpPr/>
            <p:nvPr/>
          </p:nvSpPr>
          <p:spPr>
            <a:xfrm>
              <a:off x="-4079336" y="504699"/>
              <a:ext cx="5360" cy="9923"/>
            </a:xfrm>
            <a:custGeom>
              <a:avLst/>
              <a:gdLst/>
              <a:ahLst/>
              <a:cxnLst/>
              <a:rect l="l" t="t" r="r" b="b"/>
              <a:pathLst>
                <a:path w="74" h="137" extrusionOk="0">
                  <a:moveTo>
                    <a:pt x="32" y="0"/>
                  </a:moveTo>
                  <a:cubicBezTo>
                    <a:pt x="11" y="0"/>
                    <a:pt x="0" y="32"/>
                    <a:pt x="0" y="63"/>
                  </a:cubicBezTo>
                  <a:cubicBezTo>
                    <a:pt x="0" y="105"/>
                    <a:pt x="21" y="137"/>
                    <a:pt x="32" y="137"/>
                  </a:cubicBezTo>
                  <a:cubicBezTo>
                    <a:pt x="53" y="137"/>
                    <a:pt x="74" y="105"/>
                    <a:pt x="74" y="63"/>
                  </a:cubicBezTo>
                  <a:cubicBezTo>
                    <a:pt x="74" y="32"/>
                    <a:pt x="53" y="0"/>
                    <a:pt x="32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03"/>
            <p:cNvSpPr/>
            <p:nvPr/>
          </p:nvSpPr>
          <p:spPr>
            <a:xfrm>
              <a:off x="-4025377" y="626957"/>
              <a:ext cx="6084" cy="11444"/>
            </a:xfrm>
            <a:custGeom>
              <a:avLst/>
              <a:gdLst/>
              <a:ahLst/>
              <a:cxnLst/>
              <a:rect l="l" t="t" r="r" b="b"/>
              <a:pathLst>
                <a:path w="84" h="158" extrusionOk="0">
                  <a:moveTo>
                    <a:pt x="42" y="1"/>
                  </a:moveTo>
                  <a:cubicBezTo>
                    <a:pt x="21" y="1"/>
                    <a:pt x="0" y="32"/>
                    <a:pt x="0" y="74"/>
                  </a:cubicBezTo>
                  <a:cubicBezTo>
                    <a:pt x="0" y="116"/>
                    <a:pt x="21" y="158"/>
                    <a:pt x="42" y="158"/>
                  </a:cubicBezTo>
                  <a:cubicBezTo>
                    <a:pt x="63" y="158"/>
                    <a:pt x="84" y="116"/>
                    <a:pt x="84" y="74"/>
                  </a:cubicBezTo>
                  <a:cubicBezTo>
                    <a:pt x="84" y="3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03"/>
            <p:cNvSpPr/>
            <p:nvPr/>
          </p:nvSpPr>
          <p:spPr>
            <a:xfrm>
              <a:off x="-3856041" y="462908"/>
              <a:ext cx="50192" cy="223366"/>
            </a:xfrm>
            <a:custGeom>
              <a:avLst/>
              <a:gdLst/>
              <a:ahLst/>
              <a:cxnLst/>
              <a:rect l="l" t="t" r="r" b="b"/>
              <a:pathLst>
                <a:path w="693" h="3084" extrusionOk="0">
                  <a:moveTo>
                    <a:pt x="84" y="1"/>
                  </a:moveTo>
                  <a:lnTo>
                    <a:pt x="0" y="3084"/>
                  </a:lnTo>
                  <a:lnTo>
                    <a:pt x="693" y="30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03"/>
            <p:cNvSpPr/>
            <p:nvPr/>
          </p:nvSpPr>
          <p:spPr>
            <a:xfrm>
              <a:off x="-3988222" y="525196"/>
              <a:ext cx="52510" cy="161079"/>
            </a:xfrm>
            <a:custGeom>
              <a:avLst/>
              <a:gdLst/>
              <a:ahLst/>
              <a:cxnLst/>
              <a:rect l="l" t="t" r="r" b="b"/>
              <a:pathLst>
                <a:path w="725" h="2224" extrusionOk="0">
                  <a:moveTo>
                    <a:pt x="1" y="0"/>
                  </a:moveTo>
                  <a:lnTo>
                    <a:pt x="1" y="2224"/>
                  </a:lnTo>
                  <a:lnTo>
                    <a:pt x="682" y="2224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03"/>
            <p:cNvSpPr/>
            <p:nvPr/>
          </p:nvSpPr>
          <p:spPr>
            <a:xfrm>
              <a:off x="-3797591" y="462908"/>
              <a:ext cx="75325" cy="223366"/>
            </a:xfrm>
            <a:custGeom>
              <a:avLst/>
              <a:gdLst/>
              <a:ahLst/>
              <a:cxnLst/>
              <a:rect l="l" t="t" r="r" b="b"/>
              <a:pathLst>
                <a:path w="1040" h="3084" extrusionOk="0">
                  <a:moveTo>
                    <a:pt x="64" y="1"/>
                  </a:moveTo>
                  <a:lnTo>
                    <a:pt x="1" y="3084"/>
                  </a:lnTo>
                  <a:lnTo>
                    <a:pt x="1039" y="308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03"/>
            <p:cNvSpPr/>
            <p:nvPr/>
          </p:nvSpPr>
          <p:spPr>
            <a:xfrm>
              <a:off x="-3928976" y="481160"/>
              <a:ext cx="66199" cy="205115"/>
            </a:xfrm>
            <a:custGeom>
              <a:avLst/>
              <a:gdLst/>
              <a:ahLst/>
              <a:cxnLst/>
              <a:rect l="l" t="t" r="r" b="b"/>
              <a:pathLst>
                <a:path w="914" h="2832" extrusionOk="0">
                  <a:moveTo>
                    <a:pt x="64" y="0"/>
                  </a:moveTo>
                  <a:lnTo>
                    <a:pt x="1" y="2832"/>
                  </a:lnTo>
                  <a:lnTo>
                    <a:pt x="913" y="2832"/>
                  </a:lnTo>
                  <a:lnTo>
                    <a:pt x="913" y="4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03"/>
            <p:cNvSpPr/>
            <p:nvPr/>
          </p:nvSpPr>
          <p:spPr>
            <a:xfrm>
              <a:off x="-3853795" y="462908"/>
              <a:ext cx="46426" cy="158037"/>
            </a:xfrm>
            <a:custGeom>
              <a:avLst/>
              <a:gdLst/>
              <a:ahLst/>
              <a:cxnLst/>
              <a:rect l="l" t="t" r="r" b="b"/>
              <a:pathLst>
                <a:path w="641" h="2182" extrusionOk="0">
                  <a:moveTo>
                    <a:pt x="53" y="1"/>
                  </a:moveTo>
                  <a:lnTo>
                    <a:pt x="1" y="2150"/>
                  </a:lnTo>
                  <a:cubicBezTo>
                    <a:pt x="211" y="2171"/>
                    <a:pt x="420" y="2182"/>
                    <a:pt x="641" y="2182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03"/>
            <p:cNvSpPr/>
            <p:nvPr/>
          </p:nvSpPr>
          <p:spPr>
            <a:xfrm>
              <a:off x="-3988222" y="525196"/>
              <a:ext cx="52510" cy="82133"/>
            </a:xfrm>
            <a:custGeom>
              <a:avLst/>
              <a:gdLst/>
              <a:ahLst/>
              <a:cxnLst/>
              <a:rect l="l" t="t" r="r" b="b"/>
              <a:pathLst>
                <a:path w="725" h="1134" extrusionOk="0">
                  <a:moveTo>
                    <a:pt x="1" y="0"/>
                  </a:moveTo>
                  <a:lnTo>
                    <a:pt x="1" y="944"/>
                  </a:lnTo>
                  <a:cubicBezTo>
                    <a:pt x="232" y="1018"/>
                    <a:pt x="462" y="1081"/>
                    <a:pt x="703" y="1133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03"/>
            <p:cNvSpPr/>
            <p:nvPr/>
          </p:nvSpPr>
          <p:spPr>
            <a:xfrm>
              <a:off x="-3796070" y="462908"/>
              <a:ext cx="71486" cy="158037"/>
            </a:xfrm>
            <a:custGeom>
              <a:avLst/>
              <a:gdLst/>
              <a:ahLst/>
              <a:cxnLst/>
              <a:rect l="l" t="t" r="r" b="b"/>
              <a:pathLst>
                <a:path w="987" h="2182" extrusionOk="0">
                  <a:moveTo>
                    <a:pt x="43" y="1"/>
                  </a:moveTo>
                  <a:lnTo>
                    <a:pt x="1" y="2182"/>
                  </a:lnTo>
                  <a:lnTo>
                    <a:pt x="64" y="2182"/>
                  </a:lnTo>
                  <a:cubicBezTo>
                    <a:pt x="378" y="2182"/>
                    <a:pt x="693" y="2171"/>
                    <a:pt x="987" y="2140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03"/>
            <p:cNvSpPr/>
            <p:nvPr/>
          </p:nvSpPr>
          <p:spPr>
            <a:xfrm>
              <a:off x="-3927455" y="481160"/>
              <a:ext cx="64678" cy="136743"/>
            </a:xfrm>
            <a:custGeom>
              <a:avLst/>
              <a:gdLst/>
              <a:ahLst/>
              <a:cxnLst/>
              <a:rect l="l" t="t" r="r" b="b"/>
              <a:pathLst>
                <a:path w="893" h="1888" extrusionOk="0">
                  <a:moveTo>
                    <a:pt x="43" y="0"/>
                  </a:moveTo>
                  <a:lnTo>
                    <a:pt x="1" y="1762"/>
                  </a:lnTo>
                  <a:cubicBezTo>
                    <a:pt x="284" y="1825"/>
                    <a:pt x="577" y="1856"/>
                    <a:pt x="892" y="1888"/>
                  </a:cubicBezTo>
                  <a:lnTo>
                    <a:pt x="892" y="4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03"/>
            <p:cNvSpPr/>
            <p:nvPr/>
          </p:nvSpPr>
          <p:spPr>
            <a:xfrm>
              <a:off x="-3915287" y="492531"/>
              <a:ext cx="44108" cy="13761"/>
            </a:xfrm>
            <a:custGeom>
              <a:avLst/>
              <a:gdLst/>
              <a:ahLst/>
              <a:cxnLst/>
              <a:rect l="l" t="t" r="r" b="b"/>
              <a:pathLst>
                <a:path w="609" h="190" extrusionOk="0">
                  <a:moveTo>
                    <a:pt x="1" y="1"/>
                  </a:moveTo>
                  <a:lnTo>
                    <a:pt x="1" y="189"/>
                  </a:lnTo>
                  <a:lnTo>
                    <a:pt x="598" y="18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03"/>
            <p:cNvSpPr/>
            <p:nvPr/>
          </p:nvSpPr>
          <p:spPr>
            <a:xfrm>
              <a:off x="-3915287" y="515346"/>
              <a:ext cx="43384" cy="13689"/>
            </a:xfrm>
            <a:custGeom>
              <a:avLst/>
              <a:gdLst/>
              <a:ahLst/>
              <a:cxnLst/>
              <a:rect l="l" t="t" r="r" b="b"/>
              <a:pathLst>
                <a:path w="599" h="189" extrusionOk="0">
                  <a:moveTo>
                    <a:pt x="1" y="0"/>
                  </a:moveTo>
                  <a:lnTo>
                    <a:pt x="1" y="189"/>
                  </a:lnTo>
                  <a:lnTo>
                    <a:pt x="598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03"/>
            <p:cNvSpPr/>
            <p:nvPr/>
          </p:nvSpPr>
          <p:spPr>
            <a:xfrm>
              <a:off x="-3843873" y="474279"/>
              <a:ext cx="25857" cy="10719"/>
            </a:xfrm>
            <a:custGeom>
              <a:avLst/>
              <a:gdLst/>
              <a:ahLst/>
              <a:cxnLst/>
              <a:rect l="l" t="t" r="r" b="b"/>
              <a:pathLst>
                <a:path w="357" h="148" extrusionOk="0">
                  <a:moveTo>
                    <a:pt x="0" y="1"/>
                  </a:moveTo>
                  <a:lnTo>
                    <a:pt x="0" y="148"/>
                  </a:lnTo>
                  <a:lnTo>
                    <a:pt x="357" y="14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03"/>
            <p:cNvSpPr/>
            <p:nvPr/>
          </p:nvSpPr>
          <p:spPr>
            <a:xfrm>
              <a:off x="-3922892" y="662664"/>
              <a:ext cx="50192" cy="12240"/>
            </a:xfrm>
            <a:custGeom>
              <a:avLst/>
              <a:gdLst/>
              <a:ahLst/>
              <a:cxnLst/>
              <a:rect l="l" t="t" r="r" b="b"/>
              <a:pathLst>
                <a:path w="693" h="169" extrusionOk="0">
                  <a:moveTo>
                    <a:pt x="11" y="1"/>
                  </a:moveTo>
                  <a:lnTo>
                    <a:pt x="1" y="168"/>
                  </a:lnTo>
                  <a:lnTo>
                    <a:pt x="682" y="168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03"/>
            <p:cNvSpPr/>
            <p:nvPr/>
          </p:nvSpPr>
          <p:spPr>
            <a:xfrm>
              <a:off x="-3836268" y="661143"/>
              <a:ext cx="8402" cy="9923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53" y="1"/>
                  </a:moveTo>
                  <a:cubicBezTo>
                    <a:pt x="21" y="1"/>
                    <a:pt x="0" y="32"/>
                    <a:pt x="0" y="63"/>
                  </a:cubicBezTo>
                  <a:cubicBezTo>
                    <a:pt x="0" y="105"/>
                    <a:pt x="21" y="126"/>
                    <a:pt x="53" y="137"/>
                  </a:cubicBezTo>
                  <a:cubicBezTo>
                    <a:pt x="84" y="126"/>
                    <a:pt x="115" y="105"/>
                    <a:pt x="115" y="63"/>
                  </a:cubicBezTo>
                  <a:cubicBezTo>
                    <a:pt x="115" y="32"/>
                    <a:pt x="9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03"/>
            <p:cNvSpPr/>
            <p:nvPr/>
          </p:nvSpPr>
          <p:spPr>
            <a:xfrm>
              <a:off x="-3786944" y="473555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1" y="0"/>
                  </a:moveTo>
                  <a:lnTo>
                    <a:pt x="1" y="231"/>
                  </a:lnTo>
                  <a:lnTo>
                    <a:pt x="630" y="23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03"/>
            <p:cNvSpPr/>
            <p:nvPr/>
          </p:nvSpPr>
          <p:spPr>
            <a:xfrm>
              <a:off x="-3982862" y="533525"/>
              <a:ext cx="35779" cy="22887"/>
            </a:xfrm>
            <a:custGeom>
              <a:avLst/>
              <a:gdLst/>
              <a:ahLst/>
              <a:cxnLst/>
              <a:rect l="l" t="t" r="r" b="b"/>
              <a:pathLst>
                <a:path w="494" h="316" extrusionOk="0">
                  <a:moveTo>
                    <a:pt x="493" y="1"/>
                  </a:moveTo>
                  <a:lnTo>
                    <a:pt x="11" y="22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483" y="28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03"/>
            <p:cNvSpPr/>
            <p:nvPr/>
          </p:nvSpPr>
          <p:spPr>
            <a:xfrm>
              <a:off x="-3982138" y="659623"/>
              <a:ext cx="33534" cy="22887"/>
            </a:xfrm>
            <a:custGeom>
              <a:avLst/>
              <a:gdLst/>
              <a:ahLst/>
              <a:cxnLst/>
              <a:rect l="l" t="t" r="r" b="b"/>
              <a:pathLst>
                <a:path w="463" h="316" extrusionOk="0">
                  <a:moveTo>
                    <a:pt x="462" y="1"/>
                  </a:moveTo>
                  <a:lnTo>
                    <a:pt x="1" y="22"/>
                  </a:lnTo>
                  <a:lnTo>
                    <a:pt x="1" y="315"/>
                  </a:lnTo>
                  <a:lnTo>
                    <a:pt x="462" y="284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03"/>
            <p:cNvSpPr/>
            <p:nvPr/>
          </p:nvSpPr>
          <p:spPr>
            <a:xfrm>
              <a:off x="-3764926" y="659623"/>
              <a:ext cx="8474" cy="9198"/>
            </a:xfrm>
            <a:custGeom>
              <a:avLst/>
              <a:gdLst/>
              <a:ahLst/>
              <a:cxnLst/>
              <a:rect l="l" t="t" r="r" b="b"/>
              <a:pathLst>
                <a:path w="117" h="127" extrusionOk="0">
                  <a:moveTo>
                    <a:pt x="64" y="1"/>
                  </a:moveTo>
                  <a:cubicBezTo>
                    <a:pt x="32" y="1"/>
                    <a:pt x="1" y="32"/>
                    <a:pt x="11" y="63"/>
                  </a:cubicBezTo>
                  <a:cubicBezTo>
                    <a:pt x="1" y="95"/>
                    <a:pt x="22" y="126"/>
                    <a:pt x="64" y="126"/>
                  </a:cubicBezTo>
                  <a:cubicBezTo>
                    <a:pt x="95" y="126"/>
                    <a:pt x="116" y="95"/>
                    <a:pt x="116" y="63"/>
                  </a:cubicBezTo>
                  <a:cubicBezTo>
                    <a:pt x="116" y="3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03"/>
            <p:cNvSpPr/>
            <p:nvPr/>
          </p:nvSpPr>
          <p:spPr>
            <a:xfrm>
              <a:off x="-3766447" y="504699"/>
              <a:ext cx="8474" cy="9923"/>
            </a:xfrm>
            <a:custGeom>
              <a:avLst/>
              <a:gdLst/>
              <a:ahLst/>
              <a:cxnLst/>
              <a:rect l="l" t="t" r="r" b="b"/>
              <a:pathLst>
                <a:path w="117" h="137" extrusionOk="0">
                  <a:moveTo>
                    <a:pt x="64" y="0"/>
                  </a:moveTo>
                  <a:cubicBezTo>
                    <a:pt x="22" y="0"/>
                    <a:pt x="1" y="32"/>
                    <a:pt x="1" y="63"/>
                  </a:cubicBezTo>
                  <a:cubicBezTo>
                    <a:pt x="1" y="105"/>
                    <a:pt x="22" y="137"/>
                    <a:pt x="53" y="137"/>
                  </a:cubicBezTo>
                  <a:cubicBezTo>
                    <a:pt x="85" y="137"/>
                    <a:pt x="116" y="105"/>
                    <a:pt x="116" y="63"/>
                  </a:cubicBezTo>
                  <a:cubicBezTo>
                    <a:pt x="116" y="32"/>
                    <a:pt x="95" y="0"/>
                    <a:pt x="6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03"/>
            <p:cNvSpPr/>
            <p:nvPr/>
          </p:nvSpPr>
          <p:spPr>
            <a:xfrm>
              <a:off x="-4464436" y="462908"/>
              <a:ext cx="51713" cy="223366"/>
            </a:xfrm>
            <a:custGeom>
              <a:avLst/>
              <a:gdLst/>
              <a:ahLst/>
              <a:cxnLst/>
              <a:rect l="l" t="t" r="r" b="b"/>
              <a:pathLst>
                <a:path w="714" h="3084" extrusionOk="0">
                  <a:moveTo>
                    <a:pt x="1" y="1"/>
                  </a:moveTo>
                  <a:lnTo>
                    <a:pt x="32" y="3084"/>
                  </a:lnTo>
                  <a:lnTo>
                    <a:pt x="714" y="308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03"/>
            <p:cNvSpPr/>
            <p:nvPr/>
          </p:nvSpPr>
          <p:spPr>
            <a:xfrm>
              <a:off x="-4600383" y="525196"/>
              <a:ext cx="55552" cy="161079"/>
            </a:xfrm>
            <a:custGeom>
              <a:avLst/>
              <a:gdLst/>
              <a:ahLst/>
              <a:cxnLst/>
              <a:rect l="l" t="t" r="r" b="b"/>
              <a:pathLst>
                <a:path w="767" h="2224" extrusionOk="0">
                  <a:moveTo>
                    <a:pt x="1" y="0"/>
                  </a:moveTo>
                  <a:lnTo>
                    <a:pt x="85" y="2224"/>
                  </a:lnTo>
                  <a:lnTo>
                    <a:pt x="766" y="2224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03"/>
            <p:cNvSpPr/>
            <p:nvPr/>
          </p:nvSpPr>
          <p:spPr>
            <a:xfrm>
              <a:off x="-4406711" y="462908"/>
              <a:ext cx="78294" cy="223366"/>
            </a:xfrm>
            <a:custGeom>
              <a:avLst/>
              <a:gdLst/>
              <a:ahLst/>
              <a:cxnLst/>
              <a:rect l="l" t="t" r="r" b="b"/>
              <a:pathLst>
                <a:path w="1081" h="3084" extrusionOk="0">
                  <a:moveTo>
                    <a:pt x="1" y="1"/>
                  </a:moveTo>
                  <a:lnTo>
                    <a:pt x="43" y="3084"/>
                  </a:lnTo>
                  <a:lnTo>
                    <a:pt x="1081" y="3084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03"/>
            <p:cNvSpPr/>
            <p:nvPr/>
          </p:nvSpPr>
          <p:spPr>
            <a:xfrm>
              <a:off x="-4324650" y="462908"/>
              <a:ext cx="68444" cy="223366"/>
            </a:xfrm>
            <a:custGeom>
              <a:avLst/>
              <a:gdLst/>
              <a:ahLst/>
              <a:cxnLst/>
              <a:rect l="l" t="t" r="r" b="b"/>
              <a:pathLst>
                <a:path w="945" h="3084" extrusionOk="0">
                  <a:moveTo>
                    <a:pt x="32" y="1"/>
                  </a:moveTo>
                  <a:lnTo>
                    <a:pt x="0" y="3084"/>
                  </a:lnTo>
                  <a:lnTo>
                    <a:pt x="850" y="308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03"/>
            <p:cNvSpPr/>
            <p:nvPr/>
          </p:nvSpPr>
          <p:spPr>
            <a:xfrm>
              <a:off x="-4537299" y="481160"/>
              <a:ext cx="68372" cy="205115"/>
            </a:xfrm>
            <a:custGeom>
              <a:avLst/>
              <a:gdLst/>
              <a:ahLst/>
              <a:cxnLst/>
              <a:rect l="l" t="t" r="r" b="b"/>
              <a:pathLst>
                <a:path w="944" h="2832" extrusionOk="0">
                  <a:moveTo>
                    <a:pt x="0" y="0"/>
                  </a:moveTo>
                  <a:lnTo>
                    <a:pt x="21" y="2832"/>
                  </a:lnTo>
                  <a:lnTo>
                    <a:pt x="944" y="2832"/>
                  </a:lnTo>
                  <a:lnTo>
                    <a:pt x="839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03"/>
            <p:cNvSpPr/>
            <p:nvPr/>
          </p:nvSpPr>
          <p:spPr>
            <a:xfrm>
              <a:off x="-4464436" y="462908"/>
              <a:ext cx="48744" cy="158037"/>
            </a:xfrm>
            <a:custGeom>
              <a:avLst/>
              <a:gdLst/>
              <a:ahLst/>
              <a:cxnLst/>
              <a:rect l="l" t="t" r="r" b="b"/>
              <a:pathLst>
                <a:path w="673" h="2182" extrusionOk="0">
                  <a:moveTo>
                    <a:pt x="1" y="1"/>
                  </a:moveTo>
                  <a:lnTo>
                    <a:pt x="22" y="2150"/>
                  </a:lnTo>
                  <a:cubicBezTo>
                    <a:pt x="232" y="2171"/>
                    <a:pt x="452" y="2182"/>
                    <a:pt x="672" y="2182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03"/>
            <p:cNvSpPr/>
            <p:nvPr/>
          </p:nvSpPr>
          <p:spPr>
            <a:xfrm>
              <a:off x="-4600383" y="525196"/>
              <a:ext cx="54031" cy="82133"/>
            </a:xfrm>
            <a:custGeom>
              <a:avLst/>
              <a:gdLst/>
              <a:ahLst/>
              <a:cxnLst/>
              <a:rect l="l" t="t" r="r" b="b"/>
              <a:pathLst>
                <a:path w="746" h="1134" extrusionOk="0">
                  <a:moveTo>
                    <a:pt x="1" y="0"/>
                  </a:moveTo>
                  <a:lnTo>
                    <a:pt x="32" y="944"/>
                  </a:lnTo>
                  <a:cubicBezTo>
                    <a:pt x="274" y="1018"/>
                    <a:pt x="504" y="1081"/>
                    <a:pt x="745" y="1133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03"/>
            <p:cNvSpPr/>
            <p:nvPr/>
          </p:nvSpPr>
          <p:spPr>
            <a:xfrm>
              <a:off x="-4407435" y="462908"/>
              <a:ext cx="73731" cy="158037"/>
            </a:xfrm>
            <a:custGeom>
              <a:avLst/>
              <a:gdLst/>
              <a:ahLst/>
              <a:cxnLst/>
              <a:rect l="l" t="t" r="r" b="b"/>
              <a:pathLst>
                <a:path w="1018" h="2182" extrusionOk="0">
                  <a:moveTo>
                    <a:pt x="0" y="1"/>
                  </a:moveTo>
                  <a:lnTo>
                    <a:pt x="32" y="2182"/>
                  </a:lnTo>
                  <a:lnTo>
                    <a:pt x="105" y="2182"/>
                  </a:lnTo>
                  <a:cubicBezTo>
                    <a:pt x="409" y="2182"/>
                    <a:pt x="724" y="2171"/>
                    <a:pt x="1018" y="2150"/>
                  </a:cubicBezTo>
                  <a:lnTo>
                    <a:pt x="8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03"/>
            <p:cNvSpPr/>
            <p:nvPr/>
          </p:nvSpPr>
          <p:spPr>
            <a:xfrm>
              <a:off x="-4323926" y="462908"/>
              <a:ext cx="67720" cy="154995"/>
            </a:xfrm>
            <a:custGeom>
              <a:avLst/>
              <a:gdLst/>
              <a:ahLst/>
              <a:cxnLst/>
              <a:rect l="l" t="t" r="r" b="b"/>
              <a:pathLst>
                <a:path w="935" h="2140" extrusionOk="0">
                  <a:moveTo>
                    <a:pt x="22" y="1"/>
                  </a:moveTo>
                  <a:lnTo>
                    <a:pt x="1" y="2140"/>
                  </a:lnTo>
                  <a:cubicBezTo>
                    <a:pt x="305" y="2108"/>
                    <a:pt x="599" y="2066"/>
                    <a:pt x="871" y="2014"/>
                  </a:cubicBezTo>
                  <a:lnTo>
                    <a:pt x="9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03"/>
            <p:cNvSpPr/>
            <p:nvPr/>
          </p:nvSpPr>
          <p:spPr>
            <a:xfrm>
              <a:off x="-4537299" y="481160"/>
              <a:ext cx="65402" cy="136743"/>
            </a:xfrm>
            <a:custGeom>
              <a:avLst/>
              <a:gdLst/>
              <a:ahLst/>
              <a:cxnLst/>
              <a:rect l="l" t="t" r="r" b="b"/>
              <a:pathLst>
                <a:path w="903" h="1888" extrusionOk="0">
                  <a:moveTo>
                    <a:pt x="0" y="0"/>
                  </a:moveTo>
                  <a:lnTo>
                    <a:pt x="11" y="1762"/>
                  </a:lnTo>
                  <a:cubicBezTo>
                    <a:pt x="294" y="1825"/>
                    <a:pt x="598" y="1856"/>
                    <a:pt x="902" y="1888"/>
                  </a:cubicBezTo>
                  <a:lnTo>
                    <a:pt x="839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03"/>
            <p:cNvSpPr/>
            <p:nvPr/>
          </p:nvSpPr>
          <p:spPr>
            <a:xfrm>
              <a:off x="-4528173" y="492531"/>
              <a:ext cx="44108" cy="13761"/>
            </a:xfrm>
            <a:custGeom>
              <a:avLst/>
              <a:gdLst/>
              <a:ahLst/>
              <a:cxnLst/>
              <a:rect l="l" t="t" r="r" b="b"/>
              <a:pathLst>
                <a:path w="609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08" y="189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03"/>
            <p:cNvSpPr/>
            <p:nvPr/>
          </p:nvSpPr>
          <p:spPr>
            <a:xfrm>
              <a:off x="-4527448" y="515346"/>
              <a:ext cx="44108" cy="13689"/>
            </a:xfrm>
            <a:custGeom>
              <a:avLst/>
              <a:gdLst/>
              <a:ahLst/>
              <a:cxnLst/>
              <a:rect l="l" t="t" r="r" b="b"/>
              <a:pathLst>
                <a:path w="609" h="189" extrusionOk="0">
                  <a:moveTo>
                    <a:pt x="1" y="0"/>
                  </a:moveTo>
                  <a:lnTo>
                    <a:pt x="1" y="189"/>
                  </a:lnTo>
                  <a:lnTo>
                    <a:pt x="609" y="189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03"/>
            <p:cNvSpPr/>
            <p:nvPr/>
          </p:nvSpPr>
          <p:spPr>
            <a:xfrm>
              <a:off x="-4457555" y="474279"/>
              <a:ext cx="25857" cy="10719"/>
            </a:xfrm>
            <a:custGeom>
              <a:avLst/>
              <a:gdLst/>
              <a:ahLst/>
              <a:cxnLst/>
              <a:rect l="l" t="t" r="r" b="b"/>
              <a:pathLst>
                <a:path w="357" h="148" extrusionOk="0">
                  <a:moveTo>
                    <a:pt x="0" y="1"/>
                  </a:moveTo>
                  <a:lnTo>
                    <a:pt x="11" y="148"/>
                  </a:lnTo>
                  <a:lnTo>
                    <a:pt x="357" y="14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03"/>
            <p:cNvSpPr/>
            <p:nvPr/>
          </p:nvSpPr>
          <p:spPr>
            <a:xfrm>
              <a:off x="-4529694" y="662664"/>
              <a:ext cx="49396" cy="12240"/>
            </a:xfrm>
            <a:custGeom>
              <a:avLst/>
              <a:gdLst/>
              <a:ahLst/>
              <a:cxnLst/>
              <a:rect l="l" t="t" r="r" b="b"/>
              <a:pathLst>
                <a:path w="682" h="169" extrusionOk="0">
                  <a:moveTo>
                    <a:pt x="0" y="1"/>
                  </a:moveTo>
                  <a:lnTo>
                    <a:pt x="0" y="168"/>
                  </a:lnTo>
                  <a:lnTo>
                    <a:pt x="682" y="168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03"/>
            <p:cNvSpPr/>
            <p:nvPr/>
          </p:nvSpPr>
          <p:spPr>
            <a:xfrm>
              <a:off x="-4444663" y="661143"/>
              <a:ext cx="9198" cy="9198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3" y="1"/>
                  </a:moveTo>
                  <a:cubicBezTo>
                    <a:pt x="1" y="22"/>
                    <a:pt x="1" y="105"/>
                    <a:pt x="63" y="126"/>
                  </a:cubicBezTo>
                  <a:cubicBezTo>
                    <a:pt x="95" y="126"/>
                    <a:pt x="126" y="95"/>
                    <a:pt x="126" y="63"/>
                  </a:cubicBezTo>
                  <a:cubicBezTo>
                    <a:pt x="126" y="32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03"/>
            <p:cNvSpPr/>
            <p:nvPr/>
          </p:nvSpPr>
          <p:spPr>
            <a:xfrm>
              <a:off x="-4400627" y="473555"/>
              <a:ext cx="45629" cy="16803"/>
            </a:xfrm>
            <a:custGeom>
              <a:avLst/>
              <a:gdLst/>
              <a:ahLst/>
              <a:cxnLst/>
              <a:rect l="l" t="t" r="r" b="b"/>
              <a:pathLst>
                <a:path w="630" h="232" extrusionOk="0">
                  <a:moveTo>
                    <a:pt x="1" y="0"/>
                  </a:moveTo>
                  <a:lnTo>
                    <a:pt x="11" y="231"/>
                  </a:lnTo>
                  <a:lnTo>
                    <a:pt x="630" y="23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03"/>
            <p:cNvSpPr/>
            <p:nvPr/>
          </p:nvSpPr>
          <p:spPr>
            <a:xfrm>
              <a:off x="-4314003" y="649772"/>
              <a:ext cx="41066" cy="25132"/>
            </a:xfrm>
            <a:custGeom>
              <a:avLst/>
              <a:gdLst/>
              <a:ahLst/>
              <a:cxnLst/>
              <a:rect l="l" t="t" r="r" b="b"/>
              <a:pathLst>
                <a:path w="567" h="347" extrusionOk="0">
                  <a:moveTo>
                    <a:pt x="0" y="0"/>
                  </a:moveTo>
                  <a:lnTo>
                    <a:pt x="11" y="346"/>
                  </a:lnTo>
                  <a:lnTo>
                    <a:pt x="566" y="346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03"/>
            <p:cNvSpPr/>
            <p:nvPr/>
          </p:nvSpPr>
          <p:spPr>
            <a:xfrm>
              <a:off x="-4594299" y="533525"/>
              <a:ext cx="35779" cy="22887"/>
            </a:xfrm>
            <a:custGeom>
              <a:avLst/>
              <a:gdLst/>
              <a:ahLst/>
              <a:cxnLst/>
              <a:rect l="l" t="t" r="r" b="b"/>
              <a:pathLst>
                <a:path w="494" h="316" extrusionOk="0">
                  <a:moveTo>
                    <a:pt x="483" y="1"/>
                  </a:moveTo>
                  <a:lnTo>
                    <a:pt x="1" y="22"/>
                  </a:lnTo>
                  <a:lnTo>
                    <a:pt x="11" y="315"/>
                  </a:lnTo>
                  <a:lnTo>
                    <a:pt x="494" y="284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03"/>
            <p:cNvSpPr/>
            <p:nvPr/>
          </p:nvSpPr>
          <p:spPr>
            <a:xfrm>
              <a:off x="-4588940" y="659623"/>
              <a:ext cx="33462" cy="22887"/>
            </a:xfrm>
            <a:custGeom>
              <a:avLst/>
              <a:gdLst/>
              <a:ahLst/>
              <a:cxnLst/>
              <a:rect l="l" t="t" r="r" b="b"/>
              <a:pathLst>
                <a:path w="462" h="316" extrusionOk="0">
                  <a:moveTo>
                    <a:pt x="451" y="1"/>
                  </a:moveTo>
                  <a:lnTo>
                    <a:pt x="0" y="22"/>
                  </a:lnTo>
                  <a:lnTo>
                    <a:pt x="0" y="315"/>
                  </a:lnTo>
                  <a:lnTo>
                    <a:pt x="462" y="284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03"/>
            <p:cNvSpPr/>
            <p:nvPr/>
          </p:nvSpPr>
          <p:spPr>
            <a:xfrm>
              <a:off x="-4310237" y="473555"/>
              <a:ext cx="48671" cy="16006"/>
            </a:xfrm>
            <a:custGeom>
              <a:avLst/>
              <a:gdLst/>
              <a:ahLst/>
              <a:cxnLst/>
              <a:rect l="l" t="t" r="r" b="b"/>
              <a:pathLst>
                <a:path w="672" h="221" extrusionOk="0">
                  <a:moveTo>
                    <a:pt x="1" y="0"/>
                  </a:moveTo>
                  <a:lnTo>
                    <a:pt x="11" y="221"/>
                  </a:lnTo>
                  <a:lnTo>
                    <a:pt x="672" y="22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03"/>
            <p:cNvSpPr/>
            <p:nvPr/>
          </p:nvSpPr>
          <p:spPr>
            <a:xfrm>
              <a:off x="-4372670" y="662302"/>
              <a:ext cx="9343" cy="6518"/>
            </a:xfrm>
            <a:custGeom>
              <a:avLst/>
              <a:gdLst/>
              <a:ahLst/>
              <a:cxnLst/>
              <a:rect l="l" t="t" r="r" b="b"/>
              <a:pathLst>
                <a:path w="129" h="90" extrusionOk="0">
                  <a:moveTo>
                    <a:pt x="103" y="1"/>
                  </a:moveTo>
                  <a:cubicBezTo>
                    <a:pt x="62" y="1"/>
                    <a:pt x="0" y="89"/>
                    <a:pt x="66" y="89"/>
                  </a:cubicBezTo>
                  <a:cubicBezTo>
                    <a:pt x="97" y="89"/>
                    <a:pt x="129" y="58"/>
                    <a:pt x="129" y="26"/>
                  </a:cubicBezTo>
                  <a:cubicBezTo>
                    <a:pt x="124" y="8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03"/>
            <p:cNvSpPr/>
            <p:nvPr/>
          </p:nvSpPr>
          <p:spPr>
            <a:xfrm>
              <a:off x="-4379623" y="507741"/>
              <a:ext cx="8691" cy="6881"/>
            </a:xfrm>
            <a:custGeom>
              <a:avLst/>
              <a:gdLst/>
              <a:ahLst/>
              <a:cxnLst/>
              <a:rect l="l" t="t" r="r" b="b"/>
              <a:pathLst>
                <a:path w="120" h="95" extrusionOk="0">
                  <a:moveTo>
                    <a:pt x="98" y="1"/>
                  </a:moveTo>
                  <a:cubicBezTo>
                    <a:pt x="61" y="1"/>
                    <a:pt x="0" y="95"/>
                    <a:pt x="67" y="95"/>
                  </a:cubicBezTo>
                  <a:cubicBezTo>
                    <a:pt x="99" y="84"/>
                    <a:pt x="120" y="63"/>
                    <a:pt x="120" y="21"/>
                  </a:cubicBezTo>
                  <a:cubicBezTo>
                    <a:pt x="116" y="7"/>
                    <a:pt x="108" y="1"/>
                    <a:pt x="98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03"/>
            <p:cNvSpPr/>
            <p:nvPr/>
          </p:nvSpPr>
          <p:spPr>
            <a:xfrm>
              <a:off x="-4300387" y="626957"/>
              <a:ext cx="10719" cy="11444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85" y="1"/>
                  </a:moveTo>
                  <a:cubicBezTo>
                    <a:pt x="1" y="11"/>
                    <a:pt x="1" y="137"/>
                    <a:pt x="85" y="158"/>
                  </a:cubicBezTo>
                  <a:cubicBezTo>
                    <a:pt x="127" y="147"/>
                    <a:pt x="148" y="116"/>
                    <a:pt x="148" y="74"/>
                  </a:cubicBezTo>
                  <a:cubicBezTo>
                    <a:pt x="148" y="32"/>
                    <a:pt x="127" y="1"/>
                    <a:pt x="85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03"/>
            <p:cNvSpPr/>
            <p:nvPr/>
          </p:nvSpPr>
          <p:spPr>
            <a:xfrm>
              <a:off x="-4291840" y="509262"/>
              <a:ext cx="10574" cy="8402"/>
            </a:xfrm>
            <a:custGeom>
              <a:avLst/>
              <a:gdLst/>
              <a:ahLst/>
              <a:cxnLst/>
              <a:rect l="l" t="t" r="r" b="b"/>
              <a:pathLst>
                <a:path w="146" h="116" extrusionOk="0">
                  <a:moveTo>
                    <a:pt x="117" y="0"/>
                  </a:moveTo>
                  <a:cubicBezTo>
                    <a:pt x="72" y="0"/>
                    <a:pt x="0" y="116"/>
                    <a:pt x="82" y="116"/>
                  </a:cubicBezTo>
                  <a:cubicBezTo>
                    <a:pt x="114" y="105"/>
                    <a:pt x="145" y="74"/>
                    <a:pt x="145" y="32"/>
                  </a:cubicBezTo>
                  <a:cubicBezTo>
                    <a:pt x="141" y="9"/>
                    <a:pt x="130" y="0"/>
                    <a:pt x="11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03"/>
            <p:cNvSpPr/>
            <p:nvPr/>
          </p:nvSpPr>
          <p:spPr>
            <a:xfrm>
              <a:off x="-4094546" y="-84720"/>
              <a:ext cx="82857" cy="209750"/>
            </a:xfrm>
            <a:custGeom>
              <a:avLst/>
              <a:gdLst/>
              <a:ahLst/>
              <a:cxnLst/>
              <a:rect l="l" t="t" r="r" b="b"/>
              <a:pathLst>
                <a:path w="1144" h="2896" extrusionOk="0">
                  <a:moveTo>
                    <a:pt x="1" y="1"/>
                  </a:moveTo>
                  <a:lnTo>
                    <a:pt x="53" y="2895"/>
                  </a:lnTo>
                  <a:lnTo>
                    <a:pt x="1144" y="2895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03"/>
            <p:cNvSpPr/>
            <p:nvPr/>
          </p:nvSpPr>
          <p:spPr>
            <a:xfrm>
              <a:off x="-3675260" y="-84720"/>
              <a:ext cx="53958" cy="209750"/>
            </a:xfrm>
            <a:custGeom>
              <a:avLst/>
              <a:gdLst/>
              <a:ahLst/>
              <a:cxnLst/>
              <a:rect l="l" t="t" r="r" b="b"/>
              <a:pathLst>
                <a:path w="745" h="2896" extrusionOk="0">
                  <a:moveTo>
                    <a:pt x="0" y="1"/>
                  </a:moveTo>
                  <a:lnTo>
                    <a:pt x="32" y="2895"/>
                  </a:lnTo>
                  <a:lnTo>
                    <a:pt x="745" y="289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03"/>
            <p:cNvSpPr/>
            <p:nvPr/>
          </p:nvSpPr>
          <p:spPr>
            <a:xfrm>
              <a:off x="-4003359" y="-84720"/>
              <a:ext cx="72210" cy="209750"/>
            </a:xfrm>
            <a:custGeom>
              <a:avLst/>
              <a:gdLst/>
              <a:ahLst/>
              <a:cxnLst/>
              <a:rect l="l" t="t" r="r" b="b"/>
              <a:pathLst>
                <a:path w="997" h="2896" extrusionOk="0">
                  <a:moveTo>
                    <a:pt x="32" y="1"/>
                  </a:moveTo>
                  <a:lnTo>
                    <a:pt x="0" y="2895"/>
                  </a:lnTo>
                  <a:lnTo>
                    <a:pt x="902" y="289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03"/>
            <p:cNvSpPr/>
            <p:nvPr/>
          </p:nvSpPr>
          <p:spPr>
            <a:xfrm>
              <a:off x="-3808963" y="-26198"/>
              <a:ext cx="52510" cy="151229"/>
            </a:xfrm>
            <a:custGeom>
              <a:avLst/>
              <a:gdLst/>
              <a:ahLst/>
              <a:cxnLst/>
              <a:rect l="l" t="t" r="r" b="b"/>
              <a:pathLst>
                <a:path w="725" h="2088" extrusionOk="0">
                  <a:moveTo>
                    <a:pt x="43" y="0"/>
                  </a:moveTo>
                  <a:lnTo>
                    <a:pt x="1" y="2087"/>
                  </a:lnTo>
                  <a:lnTo>
                    <a:pt x="724" y="208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03"/>
            <p:cNvSpPr/>
            <p:nvPr/>
          </p:nvSpPr>
          <p:spPr>
            <a:xfrm>
              <a:off x="-3858358" y="-84720"/>
              <a:ext cx="42660" cy="209750"/>
            </a:xfrm>
            <a:custGeom>
              <a:avLst/>
              <a:gdLst/>
              <a:ahLst/>
              <a:cxnLst/>
              <a:rect l="l" t="t" r="r" b="b"/>
              <a:pathLst>
                <a:path w="589" h="2896" extrusionOk="0">
                  <a:moveTo>
                    <a:pt x="1" y="1"/>
                  </a:moveTo>
                  <a:lnTo>
                    <a:pt x="64" y="2895"/>
                  </a:lnTo>
                  <a:lnTo>
                    <a:pt x="588" y="2895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03"/>
            <p:cNvSpPr/>
            <p:nvPr/>
          </p:nvSpPr>
          <p:spPr>
            <a:xfrm>
              <a:off x="-3931221" y="-64151"/>
              <a:ext cx="69965" cy="189181"/>
            </a:xfrm>
            <a:custGeom>
              <a:avLst/>
              <a:gdLst/>
              <a:ahLst/>
              <a:cxnLst/>
              <a:rect l="l" t="t" r="r" b="b"/>
              <a:pathLst>
                <a:path w="966" h="2612" extrusionOk="0">
                  <a:moveTo>
                    <a:pt x="84" y="0"/>
                  </a:moveTo>
                  <a:lnTo>
                    <a:pt x="0" y="2611"/>
                  </a:lnTo>
                  <a:lnTo>
                    <a:pt x="965" y="2611"/>
                  </a:lnTo>
                  <a:lnTo>
                    <a:pt x="881" y="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03"/>
            <p:cNvSpPr/>
            <p:nvPr/>
          </p:nvSpPr>
          <p:spPr>
            <a:xfrm>
              <a:off x="-3752758" y="-67193"/>
              <a:ext cx="72210" cy="192223"/>
            </a:xfrm>
            <a:custGeom>
              <a:avLst/>
              <a:gdLst/>
              <a:ahLst/>
              <a:cxnLst/>
              <a:rect l="l" t="t" r="r" b="b"/>
              <a:pathLst>
                <a:path w="997" h="2654" extrusionOk="0">
                  <a:moveTo>
                    <a:pt x="1" y="0"/>
                  </a:moveTo>
                  <a:lnTo>
                    <a:pt x="32" y="2653"/>
                  </a:lnTo>
                  <a:lnTo>
                    <a:pt x="997" y="2653"/>
                  </a:lnTo>
                  <a:lnTo>
                    <a:pt x="892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03"/>
            <p:cNvSpPr/>
            <p:nvPr/>
          </p:nvSpPr>
          <p:spPr>
            <a:xfrm>
              <a:off x="-4092228" y="8712"/>
              <a:ext cx="80539" cy="116319"/>
            </a:xfrm>
            <a:custGeom>
              <a:avLst/>
              <a:gdLst/>
              <a:ahLst/>
              <a:cxnLst/>
              <a:rect l="l" t="t" r="r" b="b"/>
              <a:pathLst>
                <a:path w="1112" h="1606" extrusionOk="0">
                  <a:moveTo>
                    <a:pt x="975" y="1"/>
                  </a:moveTo>
                  <a:cubicBezTo>
                    <a:pt x="640" y="64"/>
                    <a:pt x="315" y="158"/>
                    <a:pt x="0" y="284"/>
                  </a:cubicBezTo>
                  <a:lnTo>
                    <a:pt x="21" y="1605"/>
                  </a:lnTo>
                  <a:lnTo>
                    <a:pt x="1112" y="1605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03"/>
            <p:cNvSpPr/>
            <p:nvPr/>
          </p:nvSpPr>
          <p:spPr>
            <a:xfrm>
              <a:off x="-3673739" y="48982"/>
              <a:ext cx="52438" cy="76049"/>
            </a:xfrm>
            <a:custGeom>
              <a:avLst/>
              <a:gdLst/>
              <a:ahLst/>
              <a:cxnLst/>
              <a:rect l="l" t="t" r="r" b="b"/>
              <a:pathLst>
                <a:path w="724" h="1050" extrusionOk="0">
                  <a:moveTo>
                    <a:pt x="0" y="1"/>
                  </a:moveTo>
                  <a:lnTo>
                    <a:pt x="11" y="1049"/>
                  </a:lnTo>
                  <a:lnTo>
                    <a:pt x="724" y="1049"/>
                  </a:lnTo>
                  <a:lnTo>
                    <a:pt x="692" y="388"/>
                  </a:lnTo>
                  <a:cubicBezTo>
                    <a:pt x="462" y="242"/>
                    <a:pt x="231" y="116"/>
                    <a:pt x="0" y="1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03"/>
            <p:cNvSpPr/>
            <p:nvPr/>
          </p:nvSpPr>
          <p:spPr>
            <a:xfrm>
              <a:off x="-4003359" y="-1935"/>
              <a:ext cx="69168" cy="126965"/>
            </a:xfrm>
            <a:custGeom>
              <a:avLst/>
              <a:gdLst/>
              <a:ahLst/>
              <a:cxnLst/>
              <a:rect l="l" t="t" r="r" b="b"/>
              <a:pathLst>
                <a:path w="955" h="1753" extrusionOk="0">
                  <a:moveTo>
                    <a:pt x="954" y="1"/>
                  </a:moveTo>
                  <a:lnTo>
                    <a:pt x="954" y="1"/>
                  </a:lnTo>
                  <a:cubicBezTo>
                    <a:pt x="640" y="11"/>
                    <a:pt x="325" y="43"/>
                    <a:pt x="21" y="95"/>
                  </a:cubicBezTo>
                  <a:lnTo>
                    <a:pt x="0" y="1752"/>
                  </a:lnTo>
                  <a:lnTo>
                    <a:pt x="902" y="1752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03"/>
            <p:cNvSpPr/>
            <p:nvPr/>
          </p:nvSpPr>
          <p:spPr>
            <a:xfrm>
              <a:off x="-3808166" y="7191"/>
              <a:ext cx="51713" cy="117840"/>
            </a:xfrm>
            <a:custGeom>
              <a:avLst/>
              <a:gdLst/>
              <a:ahLst/>
              <a:cxnLst/>
              <a:rect l="l" t="t" r="r" b="b"/>
              <a:pathLst>
                <a:path w="714" h="1627" extrusionOk="0">
                  <a:moveTo>
                    <a:pt x="32" y="1"/>
                  </a:moveTo>
                  <a:lnTo>
                    <a:pt x="0" y="1626"/>
                  </a:lnTo>
                  <a:lnTo>
                    <a:pt x="713" y="1626"/>
                  </a:lnTo>
                  <a:lnTo>
                    <a:pt x="682" y="148"/>
                  </a:lnTo>
                  <a:cubicBezTo>
                    <a:pt x="472" y="95"/>
                    <a:pt x="252" y="43"/>
                    <a:pt x="32" y="1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03"/>
            <p:cNvSpPr/>
            <p:nvPr/>
          </p:nvSpPr>
          <p:spPr>
            <a:xfrm>
              <a:off x="-3856837" y="383"/>
              <a:ext cx="41139" cy="124648"/>
            </a:xfrm>
            <a:custGeom>
              <a:avLst/>
              <a:gdLst/>
              <a:ahLst/>
              <a:cxnLst/>
              <a:rect l="l" t="t" r="r" b="b"/>
              <a:pathLst>
                <a:path w="568" h="1721" extrusionOk="0">
                  <a:moveTo>
                    <a:pt x="1" y="0"/>
                  </a:moveTo>
                  <a:lnTo>
                    <a:pt x="43" y="1720"/>
                  </a:lnTo>
                  <a:lnTo>
                    <a:pt x="567" y="1720"/>
                  </a:lnTo>
                  <a:lnTo>
                    <a:pt x="546" y="74"/>
                  </a:lnTo>
                  <a:cubicBezTo>
                    <a:pt x="368" y="42"/>
                    <a:pt x="190" y="21"/>
                    <a:pt x="1" y="0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03"/>
            <p:cNvSpPr/>
            <p:nvPr/>
          </p:nvSpPr>
          <p:spPr>
            <a:xfrm>
              <a:off x="-3931221" y="-2225"/>
              <a:ext cx="69965" cy="127255"/>
            </a:xfrm>
            <a:custGeom>
              <a:avLst/>
              <a:gdLst/>
              <a:ahLst/>
              <a:cxnLst/>
              <a:rect l="l" t="t" r="r" b="b"/>
              <a:pathLst>
                <a:path w="966" h="1757" extrusionOk="0">
                  <a:moveTo>
                    <a:pt x="280" y="1"/>
                  </a:moveTo>
                  <a:cubicBezTo>
                    <a:pt x="204" y="1"/>
                    <a:pt x="129" y="2"/>
                    <a:pt x="53" y="5"/>
                  </a:cubicBezTo>
                  <a:lnTo>
                    <a:pt x="0" y="1756"/>
                  </a:lnTo>
                  <a:lnTo>
                    <a:pt x="965" y="1756"/>
                  </a:lnTo>
                  <a:lnTo>
                    <a:pt x="902" y="26"/>
                  </a:lnTo>
                  <a:cubicBezTo>
                    <a:pt x="695" y="11"/>
                    <a:pt x="488" y="1"/>
                    <a:pt x="280" y="1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03"/>
            <p:cNvSpPr/>
            <p:nvPr/>
          </p:nvSpPr>
          <p:spPr>
            <a:xfrm>
              <a:off x="-3751237" y="20156"/>
              <a:ext cx="70689" cy="104875"/>
            </a:xfrm>
            <a:custGeom>
              <a:avLst/>
              <a:gdLst/>
              <a:ahLst/>
              <a:cxnLst/>
              <a:rect l="l" t="t" r="r" b="b"/>
              <a:pathLst>
                <a:path w="976" h="1448" extrusionOk="0">
                  <a:moveTo>
                    <a:pt x="1" y="0"/>
                  </a:moveTo>
                  <a:lnTo>
                    <a:pt x="11" y="1437"/>
                  </a:lnTo>
                  <a:lnTo>
                    <a:pt x="976" y="1447"/>
                  </a:lnTo>
                  <a:lnTo>
                    <a:pt x="934" y="336"/>
                  </a:lnTo>
                  <a:cubicBezTo>
                    <a:pt x="630" y="199"/>
                    <a:pt x="315" y="94"/>
                    <a:pt x="1" y="0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03"/>
            <p:cNvSpPr/>
            <p:nvPr/>
          </p:nvSpPr>
          <p:spPr>
            <a:xfrm>
              <a:off x="-3993509" y="102144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0" y="1"/>
                  </a:moveTo>
                  <a:lnTo>
                    <a:pt x="0" y="189"/>
                  </a:lnTo>
                  <a:lnTo>
                    <a:pt x="588" y="18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03"/>
            <p:cNvSpPr/>
            <p:nvPr/>
          </p:nvSpPr>
          <p:spPr>
            <a:xfrm>
              <a:off x="-3992785" y="78605"/>
              <a:ext cx="42660" cy="14486"/>
            </a:xfrm>
            <a:custGeom>
              <a:avLst/>
              <a:gdLst/>
              <a:ahLst/>
              <a:cxnLst/>
              <a:rect l="l" t="t" r="r" b="b"/>
              <a:pathLst>
                <a:path w="589" h="200" extrusionOk="0">
                  <a:moveTo>
                    <a:pt x="1" y="0"/>
                  </a:moveTo>
                  <a:lnTo>
                    <a:pt x="1" y="200"/>
                  </a:lnTo>
                  <a:lnTo>
                    <a:pt x="588" y="20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03"/>
            <p:cNvSpPr/>
            <p:nvPr/>
          </p:nvSpPr>
          <p:spPr>
            <a:xfrm>
              <a:off x="-3917532" y="96060"/>
              <a:ext cx="41066" cy="18324"/>
            </a:xfrm>
            <a:custGeom>
              <a:avLst/>
              <a:gdLst/>
              <a:ahLst/>
              <a:cxnLst/>
              <a:rect l="l" t="t" r="r" b="b"/>
              <a:pathLst>
                <a:path w="56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566" y="252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03"/>
            <p:cNvSpPr/>
            <p:nvPr/>
          </p:nvSpPr>
          <p:spPr>
            <a:xfrm>
              <a:off x="-3996551" y="-75594"/>
              <a:ext cx="47947" cy="12240"/>
            </a:xfrm>
            <a:custGeom>
              <a:avLst/>
              <a:gdLst/>
              <a:ahLst/>
              <a:cxnLst/>
              <a:rect l="l" t="t" r="r" b="b"/>
              <a:pathLst>
                <a:path w="662" h="169" extrusionOk="0">
                  <a:moveTo>
                    <a:pt x="0" y="1"/>
                  </a:moveTo>
                  <a:lnTo>
                    <a:pt x="0" y="169"/>
                  </a:lnTo>
                  <a:lnTo>
                    <a:pt x="661" y="169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03"/>
            <p:cNvSpPr/>
            <p:nvPr/>
          </p:nvSpPr>
          <p:spPr>
            <a:xfrm>
              <a:off x="-3840324" y="-71756"/>
              <a:ext cx="9416" cy="7170"/>
            </a:xfrm>
            <a:custGeom>
              <a:avLst/>
              <a:gdLst/>
              <a:ahLst/>
              <a:cxnLst/>
              <a:rect l="l" t="t" r="r" b="b"/>
              <a:pathLst>
                <a:path w="130" h="99" extrusionOk="0">
                  <a:moveTo>
                    <a:pt x="67" y="0"/>
                  </a:moveTo>
                  <a:cubicBezTo>
                    <a:pt x="0" y="0"/>
                    <a:pt x="65" y="98"/>
                    <a:pt x="100" y="98"/>
                  </a:cubicBezTo>
                  <a:cubicBezTo>
                    <a:pt x="109" y="98"/>
                    <a:pt x="117" y="91"/>
                    <a:pt x="119" y="74"/>
                  </a:cubicBezTo>
                  <a:cubicBezTo>
                    <a:pt x="130" y="42"/>
                    <a:pt x="98" y="11"/>
                    <a:pt x="6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03"/>
            <p:cNvSpPr/>
            <p:nvPr/>
          </p:nvSpPr>
          <p:spPr>
            <a:xfrm>
              <a:off x="-3897832" y="74042"/>
              <a:ext cx="6953" cy="9923"/>
            </a:xfrm>
            <a:custGeom>
              <a:avLst/>
              <a:gdLst/>
              <a:ahLst/>
              <a:cxnLst/>
              <a:rect l="l" t="t" r="r" b="b"/>
              <a:pathLst>
                <a:path w="96" h="137" extrusionOk="0">
                  <a:moveTo>
                    <a:pt x="53" y="1"/>
                  </a:moveTo>
                  <a:cubicBezTo>
                    <a:pt x="22" y="1"/>
                    <a:pt x="1" y="32"/>
                    <a:pt x="1" y="63"/>
                  </a:cubicBezTo>
                  <a:cubicBezTo>
                    <a:pt x="1" y="105"/>
                    <a:pt x="22" y="137"/>
                    <a:pt x="53" y="137"/>
                  </a:cubicBezTo>
                  <a:cubicBezTo>
                    <a:pt x="74" y="137"/>
                    <a:pt x="95" y="105"/>
                    <a:pt x="95" y="63"/>
                  </a:cubicBezTo>
                  <a:cubicBezTo>
                    <a:pt x="95" y="32"/>
                    <a:pt x="7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03"/>
            <p:cNvSpPr/>
            <p:nvPr/>
          </p:nvSpPr>
          <p:spPr>
            <a:xfrm>
              <a:off x="-3798316" y="104462"/>
              <a:ext cx="31941" cy="11444"/>
            </a:xfrm>
            <a:custGeom>
              <a:avLst/>
              <a:gdLst/>
              <a:ahLst/>
              <a:cxnLst/>
              <a:rect l="l" t="t" r="r" b="b"/>
              <a:pathLst>
                <a:path w="44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430" y="15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03"/>
            <p:cNvSpPr/>
            <p:nvPr/>
          </p:nvSpPr>
          <p:spPr>
            <a:xfrm>
              <a:off x="-3846915" y="92294"/>
              <a:ext cx="25857" cy="25857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357" y="0"/>
                  </a:moveTo>
                  <a:lnTo>
                    <a:pt x="0" y="11"/>
                  </a:lnTo>
                  <a:lnTo>
                    <a:pt x="0" y="357"/>
                  </a:lnTo>
                  <a:lnTo>
                    <a:pt x="357" y="34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03"/>
            <p:cNvSpPr/>
            <p:nvPr/>
          </p:nvSpPr>
          <p:spPr>
            <a:xfrm>
              <a:off x="-3737548" y="-55821"/>
              <a:ext cx="37300" cy="21294"/>
            </a:xfrm>
            <a:custGeom>
              <a:avLst/>
              <a:gdLst/>
              <a:ahLst/>
              <a:cxnLst/>
              <a:rect l="l" t="t" r="r" b="b"/>
              <a:pathLst>
                <a:path w="515" h="294" extrusionOk="0">
                  <a:moveTo>
                    <a:pt x="11" y="0"/>
                  </a:moveTo>
                  <a:lnTo>
                    <a:pt x="0" y="294"/>
                  </a:lnTo>
                  <a:lnTo>
                    <a:pt x="514" y="29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03"/>
            <p:cNvSpPr/>
            <p:nvPr/>
          </p:nvSpPr>
          <p:spPr>
            <a:xfrm>
              <a:off x="-3671494" y="-73277"/>
              <a:ext cx="30492" cy="22815"/>
            </a:xfrm>
            <a:custGeom>
              <a:avLst/>
              <a:gdLst/>
              <a:ahLst/>
              <a:cxnLst/>
              <a:rect l="l" t="t" r="r" b="b"/>
              <a:pathLst>
                <a:path w="421" h="315" extrusionOk="0">
                  <a:moveTo>
                    <a:pt x="11" y="0"/>
                  </a:moveTo>
                  <a:lnTo>
                    <a:pt x="1" y="294"/>
                  </a:lnTo>
                  <a:lnTo>
                    <a:pt x="410" y="315"/>
                  </a:lnTo>
                  <a:lnTo>
                    <a:pt x="420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03"/>
            <p:cNvSpPr/>
            <p:nvPr/>
          </p:nvSpPr>
          <p:spPr>
            <a:xfrm>
              <a:off x="-4077091" y="89976"/>
              <a:ext cx="36576" cy="23611"/>
            </a:xfrm>
            <a:custGeom>
              <a:avLst/>
              <a:gdLst/>
              <a:ahLst/>
              <a:cxnLst/>
              <a:rect l="l" t="t" r="r" b="b"/>
              <a:pathLst>
                <a:path w="505" h="326" extrusionOk="0">
                  <a:moveTo>
                    <a:pt x="504" y="1"/>
                  </a:moveTo>
                  <a:lnTo>
                    <a:pt x="1" y="32"/>
                  </a:lnTo>
                  <a:lnTo>
                    <a:pt x="1" y="326"/>
                  </a:lnTo>
                  <a:lnTo>
                    <a:pt x="504" y="305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03"/>
            <p:cNvSpPr/>
            <p:nvPr/>
          </p:nvSpPr>
          <p:spPr>
            <a:xfrm>
              <a:off x="-4087665" y="-72552"/>
              <a:ext cx="47875" cy="22090"/>
            </a:xfrm>
            <a:custGeom>
              <a:avLst/>
              <a:gdLst/>
              <a:ahLst/>
              <a:cxnLst/>
              <a:rect l="l" t="t" r="r" b="b"/>
              <a:pathLst>
                <a:path w="661" h="305" extrusionOk="0">
                  <a:moveTo>
                    <a:pt x="661" y="1"/>
                  </a:moveTo>
                  <a:lnTo>
                    <a:pt x="11" y="11"/>
                  </a:lnTo>
                  <a:lnTo>
                    <a:pt x="0" y="305"/>
                  </a:lnTo>
                  <a:lnTo>
                    <a:pt x="650" y="294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03"/>
            <p:cNvSpPr/>
            <p:nvPr/>
          </p:nvSpPr>
          <p:spPr>
            <a:xfrm>
              <a:off x="-3742111" y="100623"/>
              <a:ext cx="49468" cy="16006"/>
            </a:xfrm>
            <a:custGeom>
              <a:avLst/>
              <a:gdLst/>
              <a:ahLst/>
              <a:cxnLst/>
              <a:rect l="l" t="t" r="r" b="b"/>
              <a:pathLst>
                <a:path w="683" h="221" extrusionOk="0">
                  <a:moveTo>
                    <a:pt x="0" y="1"/>
                  </a:moveTo>
                  <a:lnTo>
                    <a:pt x="11" y="221"/>
                  </a:lnTo>
                  <a:lnTo>
                    <a:pt x="682" y="221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03"/>
            <p:cNvSpPr/>
            <p:nvPr/>
          </p:nvSpPr>
          <p:spPr>
            <a:xfrm>
              <a:off x="-3668452" y="76360"/>
              <a:ext cx="37300" cy="43312"/>
            </a:xfrm>
            <a:custGeom>
              <a:avLst/>
              <a:gdLst/>
              <a:ahLst/>
              <a:cxnLst/>
              <a:rect l="l" t="t" r="r" b="b"/>
              <a:pathLst>
                <a:path w="515" h="598" extrusionOk="0">
                  <a:moveTo>
                    <a:pt x="1" y="0"/>
                  </a:moveTo>
                  <a:lnTo>
                    <a:pt x="11" y="598"/>
                  </a:lnTo>
                  <a:lnTo>
                    <a:pt x="514" y="59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03"/>
            <p:cNvSpPr/>
            <p:nvPr/>
          </p:nvSpPr>
          <p:spPr>
            <a:xfrm>
              <a:off x="-3836268" y="66437"/>
              <a:ext cx="4635" cy="19048"/>
            </a:xfrm>
            <a:custGeom>
              <a:avLst/>
              <a:gdLst/>
              <a:ahLst/>
              <a:cxnLst/>
              <a:rect l="l" t="t" r="r" b="b"/>
              <a:pathLst>
                <a:path w="64" h="263" extrusionOk="0">
                  <a:moveTo>
                    <a:pt x="0" y="1"/>
                  </a:moveTo>
                  <a:lnTo>
                    <a:pt x="0" y="263"/>
                  </a:lnTo>
                  <a:lnTo>
                    <a:pt x="63" y="26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03"/>
            <p:cNvSpPr/>
            <p:nvPr/>
          </p:nvSpPr>
          <p:spPr>
            <a:xfrm>
              <a:off x="-3788900" y="-16493"/>
              <a:ext cx="11154" cy="7315"/>
            </a:xfrm>
            <a:custGeom>
              <a:avLst/>
              <a:gdLst/>
              <a:ahLst/>
              <a:cxnLst/>
              <a:rect l="l" t="t" r="r" b="b"/>
              <a:pathLst>
                <a:path w="154" h="101" extrusionOk="0">
                  <a:moveTo>
                    <a:pt x="96" y="1"/>
                  </a:moveTo>
                  <a:cubicBezTo>
                    <a:pt x="91" y="1"/>
                    <a:pt x="86" y="1"/>
                    <a:pt x="80" y="3"/>
                  </a:cubicBezTo>
                  <a:cubicBezTo>
                    <a:pt x="0" y="3"/>
                    <a:pt x="79" y="100"/>
                    <a:pt x="125" y="100"/>
                  </a:cubicBezTo>
                  <a:cubicBezTo>
                    <a:pt x="140" y="100"/>
                    <a:pt x="151" y="91"/>
                    <a:pt x="154" y="66"/>
                  </a:cubicBezTo>
                  <a:cubicBezTo>
                    <a:pt x="154" y="29"/>
                    <a:pt x="130" y="1"/>
                    <a:pt x="96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03"/>
            <p:cNvSpPr/>
            <p:nvPr/>
          </p:nvSpPr>
          <p:spPr>
            <a:xfrm>
              <a:off x="-3410246" y="-84720"/>
              <a:ext cx="65402" cy="209750"/>
            </a:xfrm>
            <a:custGeom>
              <a:avLst/>
              <a:gdLst/>
              <a:ahLst/>
              <a:cxnLst/>
              <a:rect l="l" t="t" r="r" b="b"/>
              <a:pathLst>
                <a:path w="903" h="2896" extrusionOk="0">
                  <a:moveTo>
                    <a:pt x="190" y="1"/>
                  </a:moveTo>
                  <a:lnTo>
                    <a:pt x="1" y="2895"/>
                  </a:lnTo>
                  <a:lnTo>
                    <a:pt x="871" y="2895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03"/>
            <p:cNvSpPr/>
            <p:nvPr/>
          </p:nvSpPr>
          <p:spPr>
            <a:xfrm>
              <a:off x="-3473259" y="-84720"/>
              <a:ext cx="57073" cy="209750"/>
            </a:xfrm>
            <a:custGeom>
              <a:avLst/>
              <a:gdLst/>
              <a:ahLst/>
              <a:cxnLst/>
              <a:rect l="l" t="t" r="r" b="b"/>
              <a:pathLst>
                <a:path w="788" h="2896" extrusionOk="0">
                  <a:moveTo>
                    <a:pt x="1" y="1"/>
                  </a:moveTo>
                  <a:lnTo>
                    <a:pt x="74" y="2895"/>
                  </a:lnTo>
                  <a:lnTo>
                    <a:pt x="787" y="28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03"/>
            <p:cNvSpPr/>
            <p:nvPr/>
          </p:nvSpPr>
          <p:spPr>
            <a:xfrm>
              <a:off x="-3611451" y="-26198"/>
              <a:ext cx="41066" cy="151229"/>
            </a:xfrm>
            <a:custGeom>
              <a:avLst/>
              <a:gdLst/>
              <a:ahLst/>
              <a:cxnLst/>
              <a:rect l="l" t="t" r="r" b="b"/>
              <a:pathLst>
                <a:path w="567" h="2088" extrusionOk="0">
                  <a:moveTo>
                    <a:pt x="32" y="0"/>
                  </a:moveTo>
                  <a:lnTo>
                    <a:pt x="0" y="2087"/>
                  </a:lnTo>
                  <a:lnTo>
                    <a:pt x="566" y="2087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03"/>
            <p:cNvSpPr/>
            <p:nvPr/>
          </p:nvSpPr>
          <p:spPr>
            <a:xfrm>
              <a:off x="-3564373" y="-84720"/>
              <a:ext cx="33462" cy="209750"/>
            </a:xfrm>
            <a:custGeom>
              <a:avLst/>
              <a:gdLst/>
              <a:ahLst/>
              <a:cxnLst/>
              <a:rect l="l" t="t" r="r" b="b"/>
              <a:pathLst>
                <a:path w="462" h="2896" extrusionOk="0">
                  <a:moveTo>
                    <a:pt x="21" y="1"/>
                  </a:moveTo>
                  <a:lnTo>
                    <a:pt x="0" y="2895"/>
                  </a:lnTo>
                  <a:lnTo>
                    <a:pt x="409" y="2895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03"/>
            <p:cNvSpPr/>
            <p:nvPr/>
          </p:nvSpPr>
          <p:spPr>
            <a:xfrm>
              <a:off x="-3528666" y="-64151"/>
              <a:ext cx="55479" cy="189181"/>
            </a:xfrm>
            <a:custGeom>
              <a:avLst/>
              <a:gdLst/>
              <a:ahLst/>
              <a:cxnLst/>
              <a:rect l="l" t="t" r="r" b="b"/>
              <a:pathLst>
                <a:path w="766" h="2612" extrusionOk="0">
                  <a:moveTo>
                    <a:pt x="692" y="0"/>
                  </a:moveTo>
                  <a:lnTo>
                    <a:pt x="73" y="73"/>
                  </a:lnTo>
                  <a:lnTo>
                    <a:pt x="0" y="2611"/>
                  </a:lnTo>
                  <a:lnTo>
                    <a:pt x="766" y="261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03"/>
            <p:cNvSpPr/>
            <p:nvPr/>
          </p:nvSpPr>
          <p:spPr>
            <a:xfrm>
              <a:off x="-3410246" y="8712"/>
              <a:ext cx="63881" cy="116319"/>
            </a:xfrm>
            <a:custGeom>
              <a:avLst/>
              <a:gdLst/>
              <a:ahLst/>
              <a:cxnLst/>
              <a:rect l="l" t="t" r="r" b="b"/>
              <a:pathLst>
                <a:path w="882" h="1606" extrusionOk="0">
                  <a:moveTo>
                    <a:pt x="106" y="1"/>
                  </a:moveTo>
                  <a:lnTo>
                    <a:pt x="1" y="1605"/>
                  </a:lnTo>
                  <a:lnTo>
                    <a:pt x="871" y="1605"/>
                  </a:lnTo>
                  <a:lnTo>
                    <a:pt x="882" y="284"/>
                  </a:lnTo>
                  <a:cubicBezTo>
                    <a:pt x="641" y="158"/>
                    <a:pt x="378" y="64"/>
                    <a:pt x="106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03"/>
            <p:cNvSpPr/>
            <p:nvPr/>
          </p:nvSpPr>
          <p:spPr>
            <a:xfrm>
              <a:off x="-3470941" y="-1935"/>
              <a:ext cx="54755" cy="126965"/>
            </a:xfrm>
            <a:custGeom>
              <a:avLst/>
              <a:gdLst/>
              <a:ahLst/>
              <a:cxnLst/>
              <a:rect l="l" t="t" r="r" b="b"/>
              <a:pathLst>
                <a:path w="756" h="1753" extrusionOk="0">
                  <a:moveTo>
                    <a:pt x="0" y="1"/>
                  </a:moveTo>
                  <a:lnTo>
                    <a:pt x="42" y="1752"/>
                  </a:lnTo>
                  <a:lnTo>
                    <a:pt x="755" y="1752"/>
                  </a:lnTo>
                  <a:lnTo>
                    <a:pt x="734" y="95"/>
                  </a:lnTo>
                  <a:cubicBezTo>
                    <a:pt x="493" y="43"/>
                    <a:pt x="241" y="11"/>
                    <a:pt x="0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03"/>
            <p:cNvSpPr/>
            <p:nvPr/>
          </p:nvSpPr>
          <p:spPr>
            <a:xfrm>
              <a:off x="-3611451" y="7191"/>
              <a:ext cx="41791" cy="117840"/>
            </a:xfrm>
            <a:custGeom>
              <a:avLst/>
              <a:gdLst/>
              <a:ahLst/>
              <a:cxnLst/>
              <a:rect l="l" t="t" r="r" b="b"/>
              <a:pathLst>
                <a:path w="577" h="1627" extrusionOk="0">
                  <a:moveTo>
                    <a:pt x="545" y="1"/>
                  </a:moveTo>
                  <a:cubicBezTo>
                    <a:pt x="367" y="43"/>
                    <a:pt x="199" y="95"/>
                    <a:pt x="21" y="148"/>
                  </a:cubicBezTo>
                  <a:lnTo>
                    <a:pt x="0" y="1626"/>
                  </a:lnTo>
                  <a:lnTo>
                    <a:pt x="577" y="1626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03"/>
            <p:cNvSpPr/>
            <p:nvPr/>
          </p:nvSpPr>
          <p:spPr>
            <a:xfrm>
              <a:off x="-3564373" y="383"/>
              <a:ext cx="31941" cy="124648"/>
            </a:xfrm>
            <a:custGeom>
              <a:avLst/>
              <a:gdLst/>
              <a:ahLst/>
              <a:cxnLst/>
              <a:rect l="l" t="t" r="r" b="b"/>
              <a:pathLst>
                <a:path w="441" h="1721" extrusionOk="0">
                  <a:moveTo>
                    <a:pt x="441" y="0"/>
                  </a:moveTo>
                  <a:cubicBezTo>
                    <a:pt x="294" y="21"/>
                    <a:pt x="147" y="42"/>
                    <a:pt x="11" y="74"/>
                  </a:cubicBezTo>
                  <a:lnTo>
                    <a:pt x="0" y="1720"/>
                  </a:lnTo>
                  <a:lnTo>
                    <a:pt x="409" y="172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03"/>
            <p:cNvSpPr/>
            <p:nvPr/>
          </p:nvSpPr>
          <p:spPr>
            <a:xfrm>
              <a:off x="-3528666" y="-2225"/>
              <a:ext cx="55479" cy="127255"/>
            </a:xfrm>
            <a:custGeom>
              <a:avLst/>
              <a:gdLst/>
              <a:ahLst/>
              <a:cxnLst/>
              <a:rect l="l" t="t" r="r" b="b"/>
              <a:pathLst>
                <a:path w="766" h="1757" extrusionOk="0">
                  <a:moveTo>
                    <a:pt x="536" y="1"/>
                  </a:moveTo>
                  <a:cubicBezTo>
                    <a:pt x="375" y="1"/>
                    <a:pt x="214" y="11"/>
                    <a:pt x="52" y="26"/>
                  </a:cubicBezTo>
                  <a:lnTo>
                    <a:pt x="0" y="1756"/>
                  </a:lnTo>
                  <a:lnTo>
                    <a:pt x="766" y="1756"/>
                  </a:lnTo>
                  <a:lnTo>
                    <a:pt x="713" y="5"/>
                  </a:lnTo>
                  <a:cubicBezTo>
                    <a:pt x="654" y="2"/>
                    <a:pt x="595" y="1"/>
                    <a:pt x="536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03"/>
            <p:cNvSpPr/>
            <p:nvPr/>
          </p:nvSpPr>
          <p:spPr>
            <a:xfrm>
              <a:off x="-3458049" y="102144"/>
              <a:ext cx="34258" cy="13761"/>
            </a:xfrm>
            <a:custGeom>
              <a:avLst/>
              <a:gdLst/>
              <a:ahLst/>
              <a:cxnLst/>
              <a:rect l="l" t="t" r="r" b="b"/>
              <a:pathLst>
                <a:path w="47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7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03"/>
            <p:cNvSpPr/>
            <p:nvPr/>
          </p:nvSpPr>
          <p:spPr>
            <a:xfrm>
              <a:off x="-3458845" y="78605"/>
              <a:ext cx="34258" cy="14486"/>
            </a:xfrm>
            <a:custGeom>
              <a:avLst/>
              <a:gdLst/>
              <a:ahLst/>
              <a:cxnLst/>
              <a:rect l="l" t="t" r="r" b="b"/>
              <a:pathLst>
                <a:path w="473" h="200" extrusionOk="0">
                  <a:moveTo>
                    <a:pt x="1" y="0"/>
                  </a:moveTo>
                  <a:lnTo>
                    <a:pt x="11" y="200"/>
                  </a:lnTo>
                  <a:lnTo>
                    <a:pt x="473" y="2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03"/>
            <p:cNvSpPr/>
            <p:nvPr/>
          </p:nvSpPr>
          <p:spPr>
            <a:xfrm>
              <a:off x="-3516571" y="96060"/>
              <a:ext cx="32013" cy="18324"/>
            </a:xfrm>
            <a:custGeom>
              <a:avLst/>
              <a:gdLst/>
              <a:ahLst/>
              <a:cxnLst/>
              <a:rect l="l" t="t" r="r" b="b"/>
              <a:pathLst>
                <a:path w="442" h="253" extrusionOk="0">
                  <a:moveTo>
                    <a:pt x="1" y="1"/>
                  </a:moveTo>
                  <a:lnTo>
                    <a:pt x="1" y="252"/>
                  </a:lnTo>
                  <a:lnTo>
                    <a:pt x="441" y="25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03"/>
            <p:cNvSpPr/>
            <p:nvPr/>
          </p:nvSpPr>
          <p:spPr>
            <a:xfrm>
              <a:off x="-3459570" y="-75594"/>
              <a:ext cx="38024" cy="12240"/>
            </a:xfrm>
            <a:custGeom>
              <a:avLst/>
              <a:gdLst/>
              <a:ahLst/>
              <a:cxnLst/>
              <a:rect l="l" t="t" r="r" b="b"/>
              <a:pathLst>
                <a:path w="525" h="169" extrusionOk="0">
                  <a:moveTo>
                    <a:pt x="0" y="1"/>
                  </a:moveTo>
                  <a:lnTo>
                    <a:pt x="0" y="169"/>
                  </a:lnTo>
                  <a:lnTo>
                    <a:pt x="525" y="16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03"/>
            <p:cNvSpPr/>
            <p:nvPr/>
          </p:nvSpPr>
          <p:spPr>
            <a:xfrm>
              <a:off x="-3552278" y="-71756"/>
              <a:ext cx="6156" cy="9923"/>
            </a:xfrm>
            <a:custGeom>
              <a:avLst/>
              <a:gdLst/>
              <a:ahLst/>
              <a:cxnLst/>
              <a:rect l="l" t="t" r="r" b="b"/>
              <a:pathLst>
                <a:path w="85" h="137" extrusionOk="0">
                  <a:moveTo>
                    <a:pt x="43" y="0"/>
                  </a:moveTo>
                  <a:cubicBezTo>
                    <a:pt x="22" y="0"/>
                    <a:pt x="1" y="32"/>
                    <a:pt x="1" y="74"/>
                  </a:cubicBezTo>
                  <a:cubicBezTo>
                    <a:pt x="1" y="116"/>
                    <a:pt x="22" y="136"/>
                    <a:pt x="43" y="136"/>
                  </a:cubicBezTo>
                  <a:cubicBezTo>
                    <a:pt x="74" y="136"/>
                    <a:pt x="85" y="116"/>
                    <a:pt x="85" y="74"/>
                  </a:cubicBezTo>
                  <a:cubicBezTo>
                    <a:pt x="85" y="32"/>
                    <a:pt x="64" y="0"/>
                    <a:pt x="4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03"/>
            <p:cNvSpPr/>
            <p:nvPr/>
          </p:nvSpPr>
          <p:spPr>
            <a:xfrm>
              <a:off x="-3505127" y="74042"/>
              <a:ext cx="5360" cy="9923"/>
            </a:xfrm>
            <a:custGeom>
              <a:avLst/>
              <a:gdLst/>
              <a:ahLst/>
              <a:cxnLst/>
              <a:rect l="l" t="t" r="r" b="b"/>
              <a:pathLst>
                <a:path w="74" h="137" extrusionOk="0">
                  <a:moveTo>
                    <a:pt x="32" y="1"/>
                  </a:moveTo>
                  <a:cubicBezTo>
                    <a:pt x="11" y="1"/>
                    <a:pt x="0" y="32"/>
                    <a:pt x="0" y="63"/>
                  </a:cubicBezTo>
                  <a:cubicBezTo>
                    <a:pt x="0" y="105"/>
                    <a:pt x="11" y="137"/>
                    <a:pt x="32" y="137"/>
                  </a:cubicBezTo>
                  <a:cubicBezTo>
                    <a:pt x="53" y="137"/>
                    <a:pt x="74" y="105"/>
                    <a:pt x="74" y="63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03"/>
            <p:cNvSpPr/>
            <p:nvPr/>
          </p:nvSpPr>
          <p:spPr>
            <a:xfrm>
              <a:off x="-3603122" y="104462"/>
              <a:ext cx="25132" cy="11444"/>
            </a:xfrm>
            <a:custGeom>
              <a:avLst/>
              <a:gdLst/>
              <a:ahLst/>
              <a:cxnLst/>
              <a:rect l="l" t="t" r="r" b="b"/>
              <a:pathLst>
                <a:path w="347" h="158" extrusionOk="0">
                  <a:moveTo>
                    <a:pt x="0" y="0"/>
                  </a:moveTo>
                  <a:lnTo>
                    <a:pt x="0" y="157"/>
                  </a:lnTo>
                  <a:lnTo>
                    <a:pt x="346" y="15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03"/>
            <p:cNvSpPr/>
            <p:nvPr/>
          </p:nvSpPr>
          <p:spPr>
            <a:xfrm>
              <a:off x="-3560607" y="92294"/>
              <a:ext cx="20569" cy="25857"/>
            </a:xfrm>
            <a:custGeom>
              <a:avLst/>
              <a:gdLst/>
              <a:ahLst/>
              <a:cxnLst/>
              <a:rect l="l" t="t" r="r" b="b"/>
              <a:pathLst>
                <a:path w="284" h="357" extrusionOk="0">
                  <a:moveTo>
                    <a:pt x="1" y="0"/>
                  </a:moveTo>
                  <a:lnTo>
                    <a:pt x="11" y="346"/>
                  </a:lnTo>
                  <a:lnTo>
                    <a:pt x="284" y="357"/>
                  </a:lnTo>
                  <a:lnTo>
                    <a:pt x="284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03"/>
            <p:cNvSpPr/>
            <p:nvPr/>
          </p:nvSpPr>
          <p:spPr>
            <a:xfrm>
              <a:off x="-3387431" y="89976"/>
              <a:ext cx="28899" cy="23611"/>
            </a:xfrm>
            <a:custGeom>
              <a:avLst/>
              <a:gdLst/>
              <a:ahLst/>
              <a:cxnLst/>
              <a:rect l="l" t="t" r="r" b="b"/>
              <a:pathLst>
                <a:path w="399" h="326" extrusionOk="0">
                  <a:moveTo>
                    <a:pt x="1" y="1"/>
                  </a:moveTo>
                  <a:lnTo>
                    <a:pt x="1" y="305"/>
                  </a:lnTo>
                  <a:lnTo>
                    <a:pt x="399" y="326"/>
                  </a:lnTo>
                  <a:lnTo>
                    <a:pt x="399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03"/>
            <p:cNvSpPr/>
            <p:nvPr/>
          </p:nvSpPr>
          <p:spPr>
            <a:xfrm>
              <a:off x="-3387431" y="-72552"/>
              <a:ext cx="37300" cy="22090"/>
            </a:xfrm>
            <a:custGeom>
              <a:avLst/>
              <a:gdLst/>
              <a:ahLst/>
              <a:cxnLst/>
              <a:rect l="l" t="t" r="r" b="b"/>
              <a:pathLst>
                <a:path w="515" h="305" extrusionOk="0">
                  <a:moveTo>
                    <a:pt x="1" y="1"/>
                  </a:moveTo>
                  <a:lnTo>
                    <a:pt x="1" y="294"/>
                  </a:lnTo>
                  <a:lnTo>
                    <a:pt x="514" y="305"/>
                  </a:lnTo>
                  <a:lnTo>
                    <a:pt x="514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03"/>
            <p:cNvSpPr/>
            <p:nvPr/>
          </p:nvSpPr>
          <p:spPr>
            <a:xfrm>
              <a:off x="-3551481" y="66437"/>
              <a:ext cx="3114" cy="19048"/>
            </a:xfrm>
            <a:custGeom>
              <a:avLst/>
              <a:gdLst/>
              <a:ahLst/>
              <a:cxnLst/>
              <a:rect l="l" t="t" r="r" b="b"/>
              <a:pathLst>
                <a:path w="43" h="263" extrusionOk="0">
                  <a:moveTo>
                    <a:pt x="0" y="1"/>
                  </a:moveTo>
                  <a:lnTo>
                    <a:pt x="0" y="263"/>
                  </a:lnTo>
                  <a:lnTo>
                    <a:pt x="42" y="26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03"/>
            <p:cNvSpPr/>
            <p:nvPr/>
          </p:nvSpPr>
          <p:spPr>
            <a:xfrm>
              <a:off x="-3594793" y="-16348"/>
              <a:ext cx="8474" cy="9923"/>
            </a:xfrm>
            <a:custGeom>
              <a:avLst/>
              <a:gdLst/>
              <a:ahLst/>
              <a:cxnLst/>
              <a:rect l="l" t="t" r="r" b="b"/>
              <a:pathLst>
                <a:path w="117" h="137" extrusionOk="0">
                  <a:moveTo>
                    <a:pt x="64" y="1"/>
                  </a:moveTo>
                  <a:cubicBezTo>
                    <a:pt x="32" y="1"/>
                    <a:pt x="1" y="32"/>
                    <a:pt x="11" y="64"/>
                  </a:cubicBezTo>
                  <a:cubicBezTo>
                    <a:pt x="1" y="95"/>
                    <a:pt x="32" y="127"/>
                    <a:pt x="64" y="137"/>
                  </a:cubicBezTo>
                  <a:cubicBezTo>
                    <a:pt x="95" y="137"/>
                    <a:pt x="116" y="106"/>
                    <a:pt x="116" y="64"/>
                  </a:cubicBezTo>
                  <a:cubicBezTo>
                    <a:pt x="116" y="3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03"/>
            <p:cNvSpPr/>
            <p:nvPr/>
          </p:nvSpPr>
          <p:spPr>
            <a:xfrm>
              <a:off x="-5095574" y="-84720"/>
              <a:ext cx="82857" cy="209750"/>
            </a:xfrm>
            <a:custGeom>
              <a:avLst/>
              <a:gdLst/>
              <a:ahLst/>
              <a:cxnLst/>
              <a:rect l="l" t="t" r="r" b="b"/>
              <a:pathLst>
                <a:path w="1144" h="2896" extrusionOk="0">
                  <a:moveTo>
                    <a:pt x="1" y="1"/>
                  </a:moveTo>
                  <a:lnTo>
                    <a:pt x="43" y="2895"/>
                  </a:lnTo>
                  <a:lnTo>
                    <a:pt x="1144" y="2895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03"/>
            <p:cNvSpPr/>
            <p:nvPr/>
          </p:nvSpPr>
          <p:spPr>
            <a:xfrm>
              <a:off x="-4677085" y="-84720"/>
              <a:ext cx="54755" cy="209750"/>
            </a:xfrm>
            <a:custGeom>
              <a:avLst/>
              <a:gdLst/>
              <a:ahLst/>
              <a:cxnLst/>
              <a:rect l="l" t="t" r="r" b="b"/>
              <a:pathLst>
                <a:path w="756" h="2896" extrusionOk="0">
                  <a:moveTo>
                    <a:pt x="1" y="1"/>
                  </a:moveTo>
                  <a:lnTo>
                    <a:pt x="32" y="2895"/>
                  </a:lnTo>
                  <a:lnTo>
                    <a:pt x="756" y="289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03"/>
            <p:cNvSpPr/>
            <p:nvPr/>
          </p:nvSpPr>
          <p:spPr>
            <a:xfrm>
              <a:off x="-5004387" y="-84720"/>
              <a:ext cx="71414" cy="209750"/>
            </a:xfrm>
            <a:custGeom>
              <a:avLst/>
              <a:gdLst/>
              <a:ahLst/>
              <a:cxnLst/>
              <a:rect l="l" t="t" r="r" b="b"/>
              <a:pathLst>
                <a:path w="986" h="2896" extrusionOk="0">
                  <a:moveTo>
                    <a:pt x="32" y="1"/>
                  </a:moveTo>
                  <a:lnTo>
                    <a:pt x="0" y="2895"/>
                  </a:lnTo>
                  <a:lnTo>
                    <a:pt x="902" y="2895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03"/>
            <p:cNvSpPr/>
            <p:nvPr/>
          </p:nvSpPr>
          <p:spPr>
            <a:xfrm>
              <a:off x="-4809990" y="-26198"/>
              <a:ext cx="52510" cy="151229"/>
            </a:xfrm>
            <a:custGeom>
              <a:avLst/>
              <a:gdLst/>
              <a:ahLst/>
              <a:cxnLst/>
              <a:rect l="l" t="t" r="r" b="b"/>
              <a:pathLst>
                <a:path w="725" h="2088" extrusionOk="0">
                  <a:moveTo>
                    <a:pt x="43" y="0"/>
                  </a:moveTo>
                  <a:lnTo>
                    <a:pt x="1" y="2087"/>
                  </a:lnTo>
                  <a:lnTo>
                    <a:pt x="724" y="208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03"/>
            <p:cNvSpPr/>
            <p:nvPr/>
          </p:nvSpPr>
          <p:spPr>
            <a:xfrm>
              <a:off x="-4859314" y="-84720"/>
              <a:ext cx="41791" cy="209750"/>
            </a:xfrm>
            <a:custGeom>
              <a:avLst/>
              <a:gdLst/>
              <a:ahLst/>
              <a:cxnLst/>
              <a:rect l="l" t="t" r="r" b="b"/>
              <a:pathLst>
                <a:path w="577" h="2896" extrusionOk="0">
                  <a:moveTo>
                    <a:pt x="0" y="1"/>
                  </a:moveTo>
                  <a:lnTo>
                    <a:pt x="63" y="2895"/>
                  </a:lnTo>
                  <a:lnTo>
                    <a:pt x="577" y="2895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03"/>
            <p:cNvSpPr/>
            <p:nvPr/>
          </p:nvSpPr>
          <p:spPr>
            <a:xfrm>
              <a:off x="-4932249" y="-64151"/>
              <a:ext cx="69168" cy="189181"/>
            </a:xfrm>
            <a:custGeom>
              <a:avLst/>
              <a:gdLst/>
              <a:ahLst/>
              <a:cxnLst/>
              <a:rect l="l" t="t" r="r" b="b"/>
              <a:pathLst>
                <a:path w="955" h="2612" extrusionOk="0">
                  <a:moveTo>
                    <a:pt x="84" y="0"/>
                  </a:moveTo>
                  <a:lnTo>
                    <a:pt x="0" y="2611"/>
                  </a:lnTo>
                  <a:lnTo>
                    <a:pt x="955" y="2611"/>
                  </a:lnTo>
                  <a:lnTo>
                    <a:pt x="871" y="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03"/>
            <p:cNvSpPr/>
            <p:nvPr/>
          </p:nvSpPr>
          <p:spPr>
            <a:xfrm>
              <a:off x="-4753786" y="-67193"/>
              <a:ext cx="71486" cy="192223"/>
            </a:xfrm>
            <a:custGeom>
              <a:avLst/>
              <a:gdLst/>
              <a:ahLst/>
              <a:cxnLst/>
              <a:rect l="l" t="t" r="r" b="b"/>
              <a:pathLst>
                <a:path w="987" h="2654" extrusionOk="0">
                  <a:moveTo>
                    <a:pt x="1" y="0"/>
                  </a:moveTo>
                  <a:lnTo>
                    <a:pt x="32" y="2653"/>
                  </a:lnTo>
                  <a:lnTo>
                    <a:pt x="986" y="2653"/>
                  </a:lnTo>
                  <a:lnTo>
                    <a:pt x="881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03"/>
            <p:cNvSpPr/>
            <p:nvPr/>
          </p:nvSpPr>
          <p:spPr>
            <a:xfrm>
              <a:off x="-5094053" y="8712"/>
              <a:ext cx="81336" cy="116319"/>
            </a:xfrm>
            <a:custGeom>
              <a:avLst/>
              <a:gdLst/>
              <a:ahLst/>
              <a:cxnLst/>
              <a:rect l="l" t="t" r="r" b="b"/>
              <a:pathLst>
                <a:path w="1123" h="1606" extrusionOk="0">
                  <a:moveTo>
                    <a:pt x="986" y="1"/>
                  </a:moveTo>
                  <a:cubicBezTo>
                    <a:pt x="651" y="64"/>
                    <a:pt x="326" y="158"/>
                    <a:pt x="1" y="284"/>
                  </a:cubicBezTo>
                  <a:lnTo>
                    <a:pt x="22" y="1605"/>
                  </a:lnTo>
                  <a:lnTo>
                    <a:pt x="1123" y="1605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03"/>
            <p:cNvSpPr/>
            <p:nvPr/>
          </p:nvSpPr>
          <p:spPr>
            <a:xfrm>
              <a:off x="-4675564" y="48982"/>
              <a:ext cx="53234" cy="76049"/>
            </a:xfrm>
            <a:custGeom>
              <a:avLst/>
              <a:gdLst/>
              <a:ahLst/>
              <a:cxnLst/>
              <a:rect l="l" t="t" r="r" b="b"/>
              <a:pathLst>
                <a:path w="735" h="1050" extrusionOk="0">
                  <a:moveTo>
                    <a:pt x="1" y="1"/>
                  </a:moveTo>
                  <a:lnTo>
                    <a:pt x="11" y="1049"/>
                  </a:lnTo>
                  <a:lnTo>
                    <a:pt x="735" y="1049"/>
                  </a:lnTo>
                  <a:lnTo>
                    <a:pt x="693" y="388"/>
                  </a:lnTo>
                  <a:cubicBezTo>
                    <a:pt x="473" y="242"/>
                    <a:pt x="242" y="116"/>
                    <a:pt x="1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03"/>
            <p:cNvSpPr/>
            <p:nvPr/>
          </p:nvSpPr>
          <p:spPr>
            <a:xfrm>
              <a:off x="-5004387" y="-1935"/>
              <a:ext cx="69168" cy="126965"/>
            </a:xfrm>
            <a:custGeom>
              <a:avLst/>
              <a:gdLst/>
              <a:ahLst/>
              <a:cxnLst/>
              <a:rect l="l" t="t" r="r" b="b"/>
              <a:pathLst>
                <a:path w="955" h="1753" extrusionOk="0">
                  <a:moveTo>
                    <a:pt x="954" y="1"/>
                  </a:moveTo>
                  <a:cubicBezTo>
                    <a:pt x="640" y="11"/>
                    <a:pt x="325" y="43"/>
                    <a:pt x="21" y="95"/>
                  </a:cubicBezTo>
                  <a:lnTo>
                    <a:pt x="0" y="1752"/>
                  </a:lnTo>
                  <a:lnTo>
                    <a:pt x="902" y="1752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03"/>
            <p:cNvSpPr/>
            <p:nvPr/>
          </p:nvSpPr>
          <p:spPr>
            <a:xfrm>
              <a:off x="-4809990" y="7191"/>
              <a:ext cx="52510" cy="117840"/>
            </a:xfrm>
            <a:custGeom>
              <a:avLst/>
              <a:gdLst/>
              <a:ahLst/>
              <a:cxnLst/>
              <a:rect l="l" t="t" r="r" b="b"/>
              <a:pathLst>
                <a:path w="725" h="1627" extrusionOk="0">
                  <a:moveTo>
                    <a:pt x="43" y="1"/>
                  </a:moveTo>
                  <a:lnTo>
                    <a:pt x="1" y="1626"/>
                  </a:lnTo>
                  <a:lnTo>
                    <a:pt x="724" y="1626"/>
                  </a:lnTo>
                  <a:lnTo>
                    <a:pt x="693" y="148"/>
                  </a:lnTo>
                  <a:cubicBezTo>
                    <a:pt x="483" y="95"/>
                    <a:pt x="263" y="43"/>
                    <a:pt x="43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03"/>
            <p:cNvSpPr/>
            <p:nvPr/>
          </p:nvSpPr>
          <p:spPr>
            <a:xfrm>
              <a:off x="-4857865" y="383"/>
              <a:ext cx="40342" cy="124648"/>
            </a:xfrm>
            <a:custGeom>
              <a:avLst/>
              <a:gdLst/>
              <a:ahLst/>
              <a:cxnLst/>
              <a:rect l="l" t="t" r="r" b="b"/>
              <a:pathLst>
                <a:path w="557" h="1721" extrusionOk="0">
                  <a:moveTo>
                    <a:pt x="1" y="0"/>
                  </a:moveTo>
                  <a:lnTo>
                    <a:pt x="43" y="1720"/>
                  </a:lnTo>
                  <a:lnTo>
                    <a:pt x="557" y="1720"/>
                  </a:lnTo>
                  <a:lnTo>
                    <a:pt x="546" y="74"/>
                  </a:lnTo>
                  <a:cubicBezTo>
                    <a:pt x="368" y="42"/>
                    <a:pt x="190" y="21"/>
                    <a:pt x="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03"/>
            <p:cNvSpPr/>
            <p:nvPr/>
          </p:nvSpPr>
          <p:spPr>
            <a:xfrm>
              <a:off x="-4933045" y="-2225"/>
              <a:ext cx="69965" cy="127255"/>
            </a:xfrm>
            <a:custGeom>
              <a:avLst/>
              <a:gdLst/>
              <a:ahLst/>
              <a:cxnLst/>
              <a:rect l="l" t="t" r="r" b="b"/>
              <a:pathLst>
                <a:path w="966" h="1757" extrusionOk="0">
                  <a:moveTo>
                    <a:pt x="291" y="1"/>
                  </a:moveTo>
                  <a:cubicBezTo>
                    <a:pt x="215" y="1"/>
                    <a:pt x="140" y="2"/>
                    <a:pt x="64" y="5"/>
                  </a:cubicBezTo>
                  <a:lnTo>
                    <a:pt x="1" y="1756"/>
                  </a:lnTo>
                  <a:lnTo>
                    <a:pt x="966" y="1756"/>
                  </a:lnTo>
                  <a:lnTo>
                    <a:pt x="913" y="26"/>
                  </a:lnTo>
                  <a:cubicBezTo>
                    <a:pt x="706" y="11"/>
                    <a:pt x="499" y="1"/>
                    <a:pt x="291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03"/>
            <p:cNvSpPr/>
            <p:nvPr/>
          </p:nvSpPr>
          <p:spPr>
            <a:xfrm>
              <a:off x="-4752989" y="20156"/>
              <a:ext cx="70689" cy="104875"/>
            </a:xfrm>
            <a:custGeom>
              <a:avLst/>
              <a:gdLst/>
              <a:ahLst/>
              <a:cxnLst/>
              <a:rect l="l" t="t" r="r" b="b"/>
              <a:pathLst>
                <a:path w="976" h="1448" extrusionOk="0">
                  <a:moveTo>
                    <a:pt x="0" y="0"/>
                  </a:moveTo>
                  <a:lnTo>
                    <a:pt x="21" y="1437"/>
                  </a:lnTo>
                  <a:lnTo>
                    <a:pt x="975" y="1447"/>
                  </a:lnTo>
                  <a:lnTo>
                    <a:pt x="933" y="336"/>
                  </a:lnTo>
                  <a:cubicBezTo>
                    <a:pt x="629" y="199"/>
                    <a:pt x="325" y="94"/>
                    <a:pt x="0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03"/>
            <p:cNvSpPr/>
            <p:nvPr/>
          </p:nvSpPr>
          <p:spPr>
            <a:xfrm>
              <a:off x="-4995333" y="102144"/>
              <a:ext cx="43384" cy="13761"/>
            </a:xfrm>
            <a:custGeom>
              <a:avLst/>
              <a:gdLst/>
              <a:ahLst/>
              <a:cxnLst/>
              <a:rect l="l" t="t" r="r" b="b"/>
              <a:pathLst>
                <a:path w="599" h="190" extrusionOk="0">
                  <a:moveTo>
                    <a:pt x="11" y="1"/>
                  </a:moveTo>
                  <a:lnTo>
                    <a:pt x="1" y="189"/>
                  </a:lnTo>
                  <a:lnTo>
                    <a:pt x="599" y="18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03"/>
            <p:cNvSpPr/>
            <p:nvPr/>
          </p:nvSpPr>
          <p:spPr>
            <a:xfrm>
              <a:off x="-4994537" y="78605"/>
              <a:ext cx="43384" cy="14486"/>
            </a:xfrm>
            <a:custGeom>
              <a:avLst/>
              <a:gdLst/>
              <a:ahLst/>
              <a:cxnLst/>
              <a:rect l="l" t="t" r="r" b="b"/>
              <a:pathLst>
                <a:path w="599" h="200" extrusionOk="0">
                  <a:moveTo>
                    <a:pt x="11" y="0"/>
                  </a:moveTo>
                  <a:lnTo>
                    <a:pt x="0" y="200"/>
                  </a:lnTo>
                  <a:lnTo>
                    <a:pt x="588" y="20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03"/>
            <p:cNvSpPr/>
            <p:nvPr/>
          </p:nvSpPr>
          <p:spPr>
            <a:xfrm>
              <a:off x="-4918560" y="96060"/>
              <a:ext cx="41066" cy="18324"/>
            </a:xfrm>
            <a:custGeom>
              <a:avLst/>
              <a:gdLst/>
              <a:ahLst/>
              <a:cxnLst/>
              <a:rect l="l" t="t" r="r" b="b"/>
              <a:pathLst>
                <a:path w="56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566" y="252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03"/>
            <p:cNvSpPr/>
            <p:nvPr/>
          </p:nvSpPr>
          <p:spPr>
            <a:xfrm>
              <a:off x="-4998303" y="-75594"/>
              <a:ext cx="47875" cy="12240"/>
            </a:xfrm>
            <a:custGeom>
              <a:avLst/>
              <a:gdLst/>
              <a:ahLst/>
              <a:cxnLst/>
              <a:rect l="l" t="t" r="r" b="b"/>
              <a:pathLst>
                <a:path w="661" h="169" extrusionOk="0">
                  <a:moveTo>
                    <a:pt x="0" y="1"/>
                  </a:moveTo>
                  <a:lnTo>
                    <a:pt x="0" y="169"/>
                  </a:lnTo>
                  <a:lnTo>
                    <a:pt x="661" y="169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03"/>
            <p:cNvSpPr/>
            <p:nvPr/>
          </p:nvSpPr>
          <p:spPr>
            <a:xfrm>
              <a:off x="-4841931" y="-71756"/>
              <a:ext cx="9271" cy="7170"/>
            </a:xfrm>
            <a:custGeom>
              <a:avLst/>
              <a:gdLst/>
              <a:ahLst/>
              <a:cxnLst/>
              <a:rect l="l" t="t" r="r" b="b"/>
              <a:pathLst>
                <a:path w="128" h="99" extrusionOk="0">
                  <a:moveTo>
                    <a:pt x="75" y="0"/>
                  </a:moveTo>
                  <a:cubicBezTo>
                    <a:pt x="0" y="0"/>
                    <a:pt x="63" y="98"/>
                    <a:pt x="103" y="98"/>
                  </a:cubicBezTo>
                  <a:cubicBezTo>
                    <a:pt x="114" y="98"/>
                    <a:pt x="123" y="91"/>
                    <a:pt x="127" y="74"/>
                  </a:cubicBezTo>
                  <a:cubicBezTo>
                    <a:pt x="127" y="42"/>
                    <a:pt x="106" y="11"/>
                    <a:pt x="7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03"/>
            <p:cNvSpPr/>
            <p:nvPr/>
          </p:nvSpPr>
          <p:spPr>
            <a:xfrm>
              <a:off x="-4898859" y="74042"/>
              <a:ext cx="7677" cy="9923"/>
            </a:xfrm>
            <a:custGeom>
              <a:avLst/>
              <a:gdLst/>
              <a:ahLst/>
              <a:cxnLst/>
              <a:rect l="l" t="t" r="r" b="b"/>
              <a:pathLst>
                <a:path w="106" h="137" extrusionOk="0">
                  <a:moveTo>
                    <a:pt x="53" y="1"/>
                  </a:moveTo>
                  <a:cubicBezTo>
                    <a:pt x="22" y="1"/>
                    <a:pt x="1" y="32"/>
                    <a:pt x="1" y="63"/>
                  </a:cubicBezTo>
                  <a:cubicBezTo>
                    <a:pt x="1" y="105"/>
                    <a:pt x="22" y="137"/>
                    <a:pt x="53" y="137"/>
                  </a:cubicBezTo>
                  <a:cubicBezTo>
                    <a:pt x="85" y="137"/>
                    <a:pt x="106" y="105"/>
                    <a:pt x="106" y="63"/>
                  </a:cubicBezTo>
                  <a:cubicBezTo>
                    <a:pt x="106" y="32"/>
                    <a:pt x="7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03"/>
            <p:cNvSpPr/>
            <p:nvPr/>
          </p:nvSpPr>
          <p:spPr>
            <a:xfrm>
              <a:off x="-4800140" y="104462"/>
              <a:ext cx="32013" cy="11444"/>
            </a:xfrm>
            <a:custGeom>
              <a:avLst/>
              <a:gdLst/>
              <a:ahLst/>
              <a:cxnLst/>
              <a:rect l="l" t="t" r="r" b="b"/>
              <a:pathLst>
                <a:path w="442" h="158" extrusionOk="0">
                  <a:moveTo>
                    <a:pt x="11" y="0"/>
                  </a:moveTo>
                  <a:lnTo>
                    <a:pt x="1" y="157"/>
                  </a:lnTo>
                  <a:lnTo>
                    <a:pt x="441" y="15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03"/>
            <p:cNvSpPr/>
            <p:nvPr/>
          </p:nvSpPr>
          <p:spPr>
            <a:xfrm>
              <a:off x="-4847942" y="92294"/>
              <a:ext cx="25132" cy="25857"/>
            </a:xfrm>
            <a:custGeom>
              <a:avLst/>
              <a:gdLst/>
              <a:ahLst/>
              <a:cxnLst/>
              <a:rect l="l" t="t" r="r" b="b"/>
              <a:pathLst>
                <a:path w="347" h="357" extrusionOk="0">
                  <a:moveTo>
                    <a:pt x="346" y="0"/>
                  </a:moveTo>
                  <a:lnTo>
                    <a:pt x="0" y="11"/>
                  </a:lnTo>
                  <a:lnTo>
                    <a:pt x="0" y="357"/>
                  </a:lnTo>
                  <a:lnTo>
                    <a:pt x="346" y="34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03"/>
            <p:cNvSpPr/>
            <p:nvPr/>
          </p:nvSpPr>
          <p:spPr>
            <a:xfrm>
              <a:off x="-4738576" y="-55821"/>
              <a:ext cx="37300" cy="21294"/>
            </a:xfrm>
            <a:custGeom>
              <a:avLst/>
              <a:gdLst/>
              <a:ahLst/>
              <a:cxnLst/>
              <a:rect l="l" t="t" r="r" b="b"/>
              <a:pathLst>
                <a:path w="515" h="294" extrusionOk="0">
                  <a:moveTo>
                    <a:pt x="11" y="0"/>
                  </a:moveTo>
                  <a:lnTo>
                    <a:pt x="0" y="294"/>
                  </a:lnTo>
                  <a:lnTo>
                    <a:pt x="514" y="29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03"/>
            <p:cNvSpPr/>
            <p:nvPr/>
          </p:nvSpPr>
          <p:spPr>
            <a:xfrm>
              <a:off x="-4672522" y="-73277"/>
              <a:ext cx="29695" cy="22815"/>
            </a:xfrm>
            <a:custGeom>
              <a:avLst/>
              <a:gdLst/>
              <a:ahLst/>
              <a:cxnLst/>
              <a:rect l="l" t="t" r="r" b="b"/>
              <a:pathLst>
                <a:path w="410" h="315" extrusionOk="0">
                  <a:moveTo>
                    <a:pt x="1" y="0"/>
                  </a:moveTo>
                  <a:lnTo>
                    <a:pt x="1" y="294"/>
                  </a:lnTo>
                  <a:lnTo>
                    <a:pt x="410" y="315"/>
                  </a:lnTo>
                  <a:lnTo>
                    <a:pt x="410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03"/>
            <p:cNvSpPr/>
            <p:nvPr/>
          </p:nvSpPr>
          <p:spPr>
            <a:xfrm>
              <a:off x="-5078843" y="89976"/>
              <a:ext cx="37300" cy="23611"/>
            </a:xfrm>
            <a:custGeom>
              <a:avLst/>
              <a:gdLst/>
              <a:ahLst/>
              <a:cxnLst/>
              <a:rect l="l" t="t" r="r" b="b"/>
              <a:pathLst>
                <a:path w="515" h="326" extrusionOk="0">
                  <a:moveTo>
                    <a:pt x="514" y="1"/>
                  </a:moveTo>
                  <a:lnTo>
                    <a:pt x="11" y="32"/>
                  </a:lnTo>
                  <a:lnTo>
                    <a:pt x="0" y="326"/>
                  </a:lnTo>
                  <a:lnTo>
                    <a:pt x="504" y="305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03"/>
            <p:cNvSpPr/>
            <p:nvPr/>
          </p:nvSpPr>
          <p:spPr>
            <a:xfrm>
              <a:off x="-5088693" y="-72552"/>
              <a:ext cx="47150" cy="22090"/>
            </a:xfrm>
            <a:custGeom>
              <a:avLst/>
              <a:gdLst/>
              <a:ahLst/>
              <a:cxnLst/>
              <a:rect l="l" t="t" r="r" b="b"/>
              <a:pathLst>
                <a:path w="651" h="305" extrusionOk="0">
                  <a:moveTo>
                    <a:pt x="650" y="1"/>
                  </a:moveTo>
                  <a:lnTo>
                    <a:pt x="0" y="11"/>
                  </a:lnTo>
                  <a:lnTo>
                    <a:pt x="0" y="305"/>
                  </a:lnTo>
                  <a:lnTo>
                    <a:pt x="650" y="29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03"/>
            <p:cNvSpPr/>
            <p:nvPr/>
          </p:nvSpPr>
          <p:spPr>
            <a:xfrm>
              <a:off x="-4743936" y="100623"/>
              <a:ext cx="49468" cy="16006"/>
            </a:xfrm>
            <a:custGeom>
              <a:avLst/>
              <a:gdLst/>
              <a:ahLst/>
              <a:cxnLst/>
              <a:rect l="l" t="t" r="r" b="b"/>
              <a:pathLst>
                <a:path w="683" h="221" extrusionOk="0">
                  <a:moveTo>
                    <a:pt x="1" y="1"/>
                  </a:moveTo>
                  <a:lnTo>
                    <a:pt x="11" y="221"/>
                  </a:lnTo>
                  <a:lnTo>
                    <a:pt x="683" y="221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03"/>
            <p:cNvSpPr/>
            <p:nvPr/>
          </p:nvSpPr>
          <p:spPr>
            <a:xfrm>
              <a:off x="-4670204" y="76360"/>
              <a:ext cx="37228" cy="43312"/>
            </a:xfrm>
            <a:custGeom>
              <a:avLst/>
              <a:gdLst/>
              <a:ahLst/>
              <a:cxnLst/>
              <a:rect l="l" t="t" r="r" b="b"/>
              <a:pathLst>
                <a:path w="514" h="598" extrusionOk="0">
                  <a:moveTo>
                    <a:pt x="0" y="0"/>
                  </a:moveTo>
                  <a:lnTo>
                    <a:pt x="11" y="598"/>
                  </a:lnTo>
                  <a:lnTo>
                    <a:pt x="514" y="59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03"/>
            <p:cNvSpPr/>
            <p:nvPr/>
          </p:nvSpPr>
          <p:spPr>
            <a:xfrm>
              <a:off x="-4837295" y="66437"/>
              <a:ext cx="3839" cy="19048"/>
            </a:xfrm>
            <a:custGeom>
              <a:avLst/>
              <a:gdLst/>
              <a:ahLst/>
              <a:cxnLst/>
              <a:rect l="l" t="t" r="r" b="b"/>
              <a:pathLst>
                <a:path w="53" h="263" extrusionOk="0">
                  <a:moveTo>
                    <a:pt x="0" y="1"/>
                  </a:moveTo>
                  <a:lnTo>
                    <a:pt x="0" y="263"/>
                  </a:lnTo>
                  <a:lnTo>
                    <a:pt x="53" y="26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03"/>
            <p:cNvSpPr/>
            <p:nvPr/>
          </p:nvSpPr>
          <p:spPr>
            <a:xfrm>
              <a:off x="-4791014" y="-16348"/>
              <a:ext cx="11516" cy="9923"/>
            </a:xfrm>
            <a:custGeom>
              <a:avLst/>
              <a:gdLst/>
              <a:ahLst/>
              <a:cxnLst/>
              <a:rect l="l" t="t" r="r" b="b"/>
              <a:pathLst>
                <a:path w="159" h="137" extrusionOk="0">
                  <a:moveTo>
                    <a:pt x="95" y="1"/>
                  </a:moveTo>
                  <a:cubicBezTo>
                    <a:pt x="1" y="1"/>
                    <a:pt x="1" y="137"/>
                    <a:pt x="95" y="137"/>
                  </a:cubicBezTo>
                  <a:cubicBezTo>
                    <a:pt x="127" y="137"/>
                    <a:pt x="158" y="106"/>
                    <a:pt x="158" y="64"/>
                  </a:cubicBezTo>
                  <a:cubicBezTo>
                    <a:pt x="158" y="32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03"/>
            <p:cNvSpPr/>
            <p:nvPr/>
          </p:nvSpPr>
          <p:spPr>
            <a:xfrm>
              <a:off x="-4446184" y="-104421"/>
              <a:ext cx="64605" cy="229450"/>
            </a:xfrm>
            <a:custGeom>
              <a:avLst/>
              <a:gdLst/>
              <a:ahLst/>
              <a:cxnLst/>
              <a:rect l="l" t="t" r="r" b="b"/>
              <a:pathLst>
                <a:path w="892" h="3168" extrusionOk="0">
                  <a:moveTo>
                    <a:pt x="1" y="0"/>
                  </a:moveTo>
                  <a:lnTo>
                    <a:pt x="32" y="3167"/>
                  </a:lnTo>
                  <a:lnTo>
                    <a:pt x="892" y="3167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03"/>
            <p:cNvSpPr/>
            <p:nvPr/>
          </p:nvSpPr>
          <p:spPr>
            <a:xfrm>
              <a:off x="-4617042" y="-40612"/>
              <a:ext cx="69893" cy="165642"/>
            </a:xfrm>
            <a:custGeom>
              <a:avLst/>
              <a:gdLst/>
              <a:ahLst/>
              <a:cxnLst/>
              <a:rect l="l" t="t" r="r" b="b"/>
              <a:pathLst>
                <a:path w="965" h="2287" extrusionOk="0">
                  <a:moveTo>
                    <a:pt x="0" y="0"/>
                  </a:moveTo>
                  <a:lnTo>
                    <a:pt x="105" y="2286"/>
                  </a:lnTo>
                  <a:lnTo>
                    <a:pt x="965" y="2286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03"/>
            <p:cNvSpPr/>
            <p:nvPr/>
          </p:nvSpPr>
          <p:spPr>
            <a:xfrm>
              <a:off x="-4374770" y="-104421"/>
              <a:ext cx="98791" cy="229450"/>
            </a:xfrm>
            <a:custGeom>
              <a:avLst/>
              <a:gdLst/>
              <a:ahLst/>
              <a:cxnLst/>
              <a:rect l="l" t="t" r="r" b="b"/>
              <a:pathLst>
                <a:path w="1364" h="3168" extrusionOk="0">
                  <a:moveTo>
                    <a:pt x="0" y="0"/>
                  </a:moveTo>
                  <a:lnTo>
                    <a:pt x="53" y="3167"/>
                  </a:lnTo>
                  <a:lnTo>
                    <a:pt x="1364" y="316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03"/>
            <p:cNvSpPr/>
            <p:nvPr/>
          </p:nvSpPr>
          <p:spPr>
            <a:xfrm>
              <a:off x="-4271488" y="-104421"/>
              <a:ext cx="85899" cy="229450"/>
            </a:xfrm>
            <a:custGeom>
              <a:avLst/>
              <a:gdLst/>
              <a:ahLst/>
              <a:cxnLst/>
              <a:rect l="l" t="t" r="r" b="b"/>
              <a:pathLst>
                <a:path w="1186" h="3168" extrusionOk="0">
                  <a:moveTo>
                    <a:pt x="42" y="0"/>
                  </a:moveTo>
                  <a:lnTo>
                    <a:pt x="0" y="3167"/>
                  </a:lnTo>
                  <a:lnTo>
                    <a:pt x="1070" y="316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03"/>
            <p:cNvSpPr/>
            <p:nvPr/>
          </p:nvSpPr>
          <p:spPr>
            <a:xfrm>
              <a:off x="-4183415" y="-81678"/>
              <a:ext cx="82857" cy="206708"/>
            </a:xfrm>
            <a:custGeom>
              <a:avLst/>
              <a:gdLst/>
              <a:ahLst/>
              <a:cxnLst/>
              <a:rect l="l" t="t" r="r" b="b"/>
              <a:pathLst>
                <a:path w="1144" h="2854" extrusionOk="0">
                  <a:moveTo>
                    <a:pt x="106" y="1"/>
                  </a:moveTo>
                  <a:lnTo>
                    <a:pt x="1" y="2853"/>
                  </a:lnTo>
                  <a:lnTo>
                    <a:pt x="1144" y="2853"/>
                  </a:lnTo>
                  <a:lnTo>
                    <a:pt x="1039" y="85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03"/>
            <p:cNvSpPr/>
            <p:nvPr/>
          </p:nvSpPr>
          <p:spPr>
            <a:xfrm>
              <a:off x="-4538095" y="-85444"/>
              <a:ext cx="85899" cy="210474"/>
            </a:xfrm>
            <a:custGeom>
              <a:avLst/>
              <a:gdLst/>
              <a:ahLst/>
              <a:cxnLst/>
              <a:rect l="l" t="t" r="r" b="b"/>
              <a:pathLst>
                <a:path w="1186" h="2906" extrusionOk="0">
                  <a:moveTo>
                    <a:pt x="1" y="0"/>
                  </a:moveTo>
                  <a:lnTo>
                    <a:pt x="32" y="2905"/>
                  </a:lnTo>
                  <a:lnTo>
                    <a:pt x="1186" y="2905"/>
                  </a:lnTo>
                  <a:lnTo>
                    <a:pt x="106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03"/>
            <p:cNvSpPr/>
            <p:nvPr/>
          </p:nvSpPr>
          <p:spPr>
            <a:xfrm>
              <a:off x="-4446184" y="-104421"/>
              <a:ext cx="60839" cy="162600"/>
            </a:xfrm>
            <a:custGeom>
              <a:avLst/>
              <a:gdLst/>
              <a:ahLst/>
              <a:cxnLst/>
              <a:rect l="l" t="t" r="r" b="b"/>
              <a:pathLst>
                <a:path w="840" h="2245" extrusionOk="0">
                  <a:moveTo>
                    <a:pt x="1" y="0"/>
                  </a:moveTo>
                  <a:lnTo>
                    <a:pt x="22" y="2213"/>
                  </a:lnTo>
                  <a:cubicBezTo>
                    <a:pt x="284" y="2223"/>
                    <a:pt x="567" y="2234"/>
                    <a:pt x="839" y="2244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03"/>
            <p:cNvSpPr/>
            <p:nvPr/>
          </p:nvSpPr>
          <p:spPr>
            <a:xfrm>
              <a:off x="-4617042" y="-40612"/>
              <a:ext cx="68372" cy="84378"/>
            </a:xfrm>
            <a:custGeom>
              <a:avLst/>
              <a:gdLst/>
              <a:ahLst/>
              <a:cxnLst/>
              <a:rect l="l" t="t" r="r" b="b"/>
              <a:pathLst>
                <a:path w="944" h="1165" extrusionOk="0">
                  <a:moveTo>
                    <a:pt x="0" y="0"/>
                  </a:moveTo>
                  <a:lnTo>
                    <a:pt x="42" y="975"/>
                  </a:lnTo>
                  <a:cubicBezTo>
                    <a:pt x="325" y="1049"/>
                    <a:pt x="619" y="1101"/>
                    <a:pt x="944" y="1164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03"/>
            <p:cNvSpPr/>
            <p:nvPr/>
          </p:nvSpPr>
          <p:spPr>
            <a:xfrm>
              <a:off x="-4374770" y="-104421"/>
              <a:ext cx="92707" cy="162600"/>
            </a:xfrm>
            <a:custGeom>
              <a:avLst/>
              <a:gdLst/>
              <a:ahLst/>
              <a:cxnLst/>
              <a:rect l="l" t="t" r="r" b="b"/>
              <a:pathLst>
                <a:path w="1280" h="2245" extrusionOk="0">
                  <a:moveTo>
                    <a:pt x="0" y="0"/>
                  </a:moveTo>
                  <a:lnTo>
                    <a:pt x="42" y="2244"/>
                  </a:lnTo>
                  <a:lnTo>
                    <a:pt x="126" y="2244"/>
                  </a:lnTo>
                  <a:cubicBezTo>
                    <a:pt x="525" y="2244"/>
                    <a:pt x="902" y="2234"/>
                    <a:pt x="1280" y="2202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03"/>
            <p:cNvSpPr/>
            <p:nvPr/>
          </p:nvSpPr>
          <p:spPr>
            <a:xfrm>
              <a:off x="-4270764" y="-104421"/>
              <a:ext cx="85175" cy="158761"/>
            </a:xfrm>
            <a:custGeom>
              <a:avLst/>
              <a:gdLst/>
              <a:ahLst/>
              <a:cxnLst/>
              <a:rect l="l" t="t" r="r" b="b"/>
              <a:pathLst>
                <a:path w="1176" h="2192" extrusionOk="0">
                  <a:moveTo>
                    <a:pt x="32" y="0"/>
                  </a:moveTo>
                  <a:lnTo>
                    <a:pt x="1" y="2192"/>
                  </a:lnTo>
                  <a:cubicBezTo>
                    <a:pt x="389" y="2160"/>
                    <a:pt x="756" y="2119"/>
                    <a:pt x="1102" y="2066"/>
                  </a:cubicBezTo>
                  <a:lnTo>
                    <a:pt x="1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03"/>
            <p:cNvSpPr/>
            <p:nvPr/>
          </p:nvSpPr>
          <p:spPr>
            <a:xfrm>
              <a:off x="-4181098" y="-81678"/>
              <a:ext cx="76773" cy="126169"/>
            </a:xfrm>
            <a:custGeom>
              <a:avLst/>
              <a:gdLst/>
              <a:ahLst/>
              <a:cxnLst/>
              <a:rect l="l" t="t" r="r" b="b"/>
              <a:pathLst>
                <a:path w="1060" h="1742" extrusionOk="0">
                  <a:moveTo>
                    <a:pt x="63" y="1"/>
                  </a:moveTo>
                  <a:lnTo>
                    <a:pt x="0" y="1742"/>
                  </a:lnTo>
                  <a:cubicBezTo>
                    <a:pt x="357" y="1689"/>
                    <a:pt x="713" y="1616"/>
                    <a:pt x="1059" y="1521"/>
                  </a:cubicBezTo>
                  <a:lnTo>
                    <a:pt x="1007" y="85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03"/>
            <p:cNvSpPr/>
            <p:nvPr/>
          </p:nvSpPr>
          <p:spPr>
            <a:xfrm>
              <a:off x="-4538095" y="-85444"/>
              <a:ext cx="82857" cy="139785"/>
            </a:xfrm>
            <a:custGeom>
              <a:avLst/>
              <a:gdLst/>
              <a:ahLst/>
              <a:cxnLst/>
              <a:rect l="l" t="t" r="r" b="b"/>
              <a:pathLst>
                <a:path w="1144" h="1930" extrusionOk="0">
                  <a:moveTo>
                    <a:pt x="1" y="0"/>
                  </a:moveTo>
                  <a:lnTo>
                    <a:pt x="22" y="1815"/>
                  </a:lnTo>
                  <a:cubicBezTo>
                    <a:pt x="378" y="1867"/>
                    <a:pt x="745" y="1909"/>
                    <a:pt x="1144" y="1930"/>
                  </a:cubicBezTo>
                  <a:lnTo>
                    <a:pt x="106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03"/>
            <p:cNvSpPr/>
            <p:nvPr/>
          </p:nvSpPr>
          <p:spPr>
            <a:xfrm>
              <a:off x="-4526652" y="-73277"/>
              <a:ext cx="55479" cy="13689"/>
            </a:xfrm>
            <a:custGeom>
              <a:avLst/>
              <a:gdLst/>
              <a:ahLst/>
              <a:cxnLst/>
              <a:rect l="l" t="t" r="r" b="b"/>
              <a:pathLst>
                <a:path w="766" h="189" extrusionOk="0">
                  <a:moveTo>
                    <a:pt x="0" y="0"/>
                  </a:moveTo>
                  <a:lnTo>
                    <a:pt x="11" y="189"/>
                  </a:lnTo>
                  <a:lnTo>
                    <a:pt x="766" y="189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03"/>
            <p:cNvSpPr/>
            <p:nvPr/>
          </p:nvSpPr>
          <p:spPr>
            <a:xfrm>
              <a:off x="-4525927" y="-50534"/>
              <a:ext cx="55552" cy="14558"/>
            </a:xfrm>
            <a:custGeom>
              <a:avLst/>
              <a:gdLst/>
              <a:ahLst/>
              <a:cxnLst/>
              <a:rect l="l" t="t" r="r" b="b"/>
              <a:pathLst>
                <a:path w="767" h="201" extrusionOk="0">
                  <a:moveTo>
                    <a:pt x="1" y="1"/>
                  </a:moveTo>
                  <a:lnTo>
                    <a:pt x="11" y="200"/>
                  </a:lnTo>
                  <a:lnTo>
                    <a:pt x="766" y="200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03"/>
            <p:cNvSpPr/>
            <p:nvPr/>
          </p:nvSpPr>
          <p:spPr>
            <a:xfrm>
              <a:off x="-4437855" y="-93049"/>
              <a:ext cx="32737" cy="11444"/>
            </a:xfrm>
            <a:custGeom>
              <a:avLst/>
              <a:gdLst/>
              <a:ahLst/>
              <a:cxnLst/>
              <a:rect l="l" t="t" r="r" b="b"/>
              <a:pathLst>
                <a:path w="452" h="158" extrusionOk="0">
                  <a:moveTo>
                    <a:pt x="1" y="1"/>
                  </a:moveTo>
                  <a:lnTo>
                    <a:pt x="11" y="158"/>
                  </a:lnTo>
                  <a:lnTo>
                    <a:pt x="452" y="1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03"/>
            <p:cNvSpPr/>
            <p:nvPr/>
          </p:nvSpPr>
          <p:spPr>
            <a:xfrm>
              <a:off x="-4528173" y="100623"/>
              <a:ext cx="61563" cy="12240"/>
            </a:xfrm>
            <a:custGeom>
              <a:avLst/>
              <a:gdLst/>
              <a:ahLst/>
              <a:cxnLst/>
              <a:rect l="l" t="t" r="r" b="b"/>
              <a:pathLst>
                <a:path w="850" h="169" extrusionOk="0">
                  <a:moveTo>
                    <a:pt x="0" y="1"/>
                  </a:moveTo>
                  <a:lnTo>
                    <a:pt x="0" y="168"/>
                  </a:lnTo>
                  <a:lnTo>
                    <a:pt x="849" y="1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03"/>
            <p:cNvSpPr/>
            <p:nvPr/>
          </p:nvSpPr>
          <p:spPr>
            <a:xfrm>
              <a:off x="-4421124" y="99682"/>
              <a:ext cx="11081" cy="8619"/>
            </a:xfrm>
            <a:custGeom>
              <a:avLst/>
              <a:gdLst/>
              <a:ahLst/>
              <a:cxnLst/>
              <a:rect l="l" t="t" r="r" b="b"/>
              <a:pathLst>
                <a:path w="153" h="119" extrusionOk="0">
                  <a:moveTo>
                    <a:pt x="75" y="0"/>
                  </a:moveTo>
                  <a:cubicBezTo>
                    <a:pt x="37" y="0"/>
                    <a:pt x="1" y="19"/>
                    <a:pt x="11" y="56"/>
                  </a:cubicBezTo>
                  <a:cubicBezTo>
                    <a:pt x="16" y="97"/>
                    <a:pt x="48" y="118"/>
                    <a:pt x="79" y="118"/>
                  </a:cubicBezTo>
                  <a:cubicBezTo>
                    <a:pt x="111" y="118"/>
                    <a:pt x="142" y="97"/>
                    <a:pt x="147" y="56"/>
                  </a:cubicBezTo>
                  <a:cubicBezTo>
                    <a:pt x="153" y="19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03"/>
            <p:cNvSpPr/>
            <p:nvPr/>
          </p:nvSpPr>
          <p:spPr>
            <a:xfrm>
              <a:off x="-4366441" y="-93774"/>
              <a:ext cx="57797" cy="17527"/>
            </a:xfrm>
            <a:custGeom>
              <a:avLst/>
              <a:gdLst/>
              <a:ahLst/>
              <a:cxnLst/>
              <a:rect l="l" t="t" r="r" b="b"/>
              <a:pathLst>
                <a:path w="798" h="242" extrusionOk="0">
                  <a:moveTo>
                    <a:pt x="1" y="0"/>
                  </a:moveTo>
                  <a:lnTo>
                    <a:pt x="11" y="241"/>
                  </a:lnTo>
                  <a:lnTo>
                    <a:pt x="798" y="241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03"/>
            <p:cNvSpPr/>
            <p:nvPr/>
          </p:nvSpPr>
          <p:spPr>
            <a:xfrm>
              <a:off x="-4162121" y="-68714"/>
              <a:ext cx="37300" cy="25857"/>
            </a:xfrm>
            <a:custGeom>
              <a:avLst/>
              <a:gdLst/>
              <a:ahLst/>
              <a:cxnLst/>
              <a:rect l="l" t="t" r="r" b="b"/>
              <a:pathLst>
                <a:path w="515" h="357" extrusionOk="0">
                  <a:moveTo>
                    <a:pt x="0" y="0"/>
                  </a:moveTo>
                  <a:lnTo>
                    <a:pt x="0" y="357"/>
                  </a:lnTo>
                  <a:lnTo>
                    <a:pt x="514" y="35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03"/>
            <p:cNvSpPr/>
            <p:nvPr/>
          </p:nvSpPr>
          <p:spPr>
            <a:xfrm>
              <a:off x="-4257799" y="87731"/>
              <a:ext cx="50917" cy="25132"/>
            </a:xfrm>
            <a:custGeom>
              <a:avLst/>
              <a:gdLst/>
              <a:ahLst/>
              <a:cxnLst/>
              <a:rect l="l" t="t" r="r" b="b"/>
              <a:pathLst>
                <a:path w="703" h="347" extrusionOk="0">
                  <a:moveTo>
                    <a:pt x="0" y="0"/>
                  </a:moveTo>
                  <a:lnTo>
                    <a:pt x="11" y="346"/>
                  </a:lnTo>
                  <a:lnTo>
                    <a:pt x="703" y="346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03"/>
            <p:cNvSpPr/>
            <p:nvPr/>
          </p:nvSpPr>
          <p:spPr>
            <a:xfrm>
              <a:off x="-4165163" y="92294"/>
              <a:ext cx="43384" cy="25857"/>
            </a:xfrm>
            <a:custGeom>
              <a:avLst/>
              <a:gdLst/>
              <a:ahLst/>
              <a:cxnLst/>
              <a:rect l="l" t="t" r="r" b="b"/>
              <a:pathLst>
                <a:path w="599" h="357" extrusionOk="0">
                  <a:moveTo>
                    <a:pt x="1" y="0"/>
                  </a:moveTo>
                  <a:lnTo>
                    <a:pt x="1" y="336"/>
                  </a:lnTo>
                  <a:lnTo>
                    <a:pt x="598" y="357"/>
                  </a:lnTo>
                  <a:lnTo>
                    <a:pt x="59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03"/>
            <p:cNvSpPr/>
            <p:nvPr/>
          </p:nvSpPr>
          <p:spPr>
            <a:xfrm>
              <a:off x="-4608713" y="-32282"/>
              <a:ext cx="44108" cy="23611"/>
            </a:xfrm>
            <a:custGeom>
              <a:avLst/>
              <a:gdLst/>
              <a:ahLst/>
              <a:cxnLst/>
              <a:rect l="l" t="t" r="r" b="b"/>
              <a:pathLst>
                <a:path w="609" h="326" extrusionOk="0">
                  <a:moveTo>
                    <a:pt x="609" y="0"/>
                  </a:moveTo>
                  <a:lnTo>
                    <a:pt x="1" y="32"/>
                  </a:lnTo>
                  <a:lnTo>
                    <a:pt x="1" y="326"/>
                  </a:lnTo>
                  <a:lnTo>
                    <a:pt x="609" y="29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03"/>
            <p:cNvSpPr/>
            <p:nvPr/>
          </p:nvSpPr>
          <p:spPr>
            <a:xfrm>
              <a:off x="-4602629" y="96857"/>
              <a:ext cx="41863" cy="23611"/>
            </a:xfrm>
            <a:custGeom>
              <a:avLst/>
              <a:gdLst/>
              <a:ahLst/>
              <a:cxnLst/>
              <a:rect l="l" t="t" r="r" b="b"/>
              <a:pathLst>
                <a:path w="578" h="326" extrusionOk="0">
                  <a:moveTo>
                    <a:pt x="577" y="0"/>
                  </a:moveTo>
                  <a:lnTo>
                    <a:pt x="0" y="32"/>
                  </a:lnTo>
                  <a:lnTo>
                    <a:pt x="0" y="325"/>
                  </a:lnTo>
                  <a:lnTo>
                    <a:pt x="577" y="304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03"/>
            <p:cNvSpPr/>
            <p:nvPr/>
          </p:nvSpPr>
          <p:spPr>
            <a:xfrm>
              <a:off x="-4253236" y="-93049"/>
              <a:ext cx="60767" cy="16006"/>
            </a:xfrm>
            <a:custGeom>
              <a:avLst/>
              <a:gdLst/>
              <a:ahLst/>
              <a:cxnLst/>
              <a:rect l="l" t="t" r="r" b="b"/>
              <a:pathLst>
                <a:path w="839" h="221" extrusionOk="0">
                  <a:moveTo>
                    <a:pt x="0" y="1"/>
                  </a:moveTo>
                  <a:lnTo>
                    <a:pt x="11" y="221"/>
                  </a:lnTo>
                  <a:lnTo>
                    <a:pt x="839" y="22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03"/>
            <p:cNvSpPr/>
            <p:nvPr/>
          </p:nvSpPr>
          <p:spPr>
            <a:xfrm>
              <a:off x="-4146912" y="-36049"/>
              <a:ext cx="6881" cy="19048"/>
            </a:xfrm>
            <a:custGeom>
              <a:avLst/>
              <a:gdLst/>
              <a:ahLst/>
              <a:cxnLst/>
              <a:rect l="l" t="t" r="r" b="b"/>
              <a:pathLst>
                <a:path w="95" h="263" extrusionOk="0">
                  <a:moveTo>
                    <a:pt x="0" y="0"/>
                  </a:moveTo>
                  <a:lnTo>
                    <a:pt x="11" y="262"/>
                  </a:lnTo>
                  <a:lnTo>
                    <a:pt x="95" y="26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03"/>
            <p:cNvSpPr/>
            <p:nvPr/>
          </p:nvSpPr>
          <p:spPr>
            <a:xfrm>
              <a:off x="-4331168" y="99319"/>
              <a:ext cx="11154" cy="7460"/>
            </a:xfrm>
            <a:custGeom>
              <a:avLst/>
              <a:gdLst/>
              <a:ahLst/>
              <a:cxnLst/>
              <a:rect l="l" t="t" r="r" b="b"/>
              <a:pathLst>
                <a:path w="154" h="103" extrusionOk="0">
                  <a:moveTo>
                    <a:pt x="128" y="1"/>
                  </a:moveTo>
                  <a:cubicBezTo>
                    <a:pt x="83" y="1"/>
                    <a:pt x="1" y="102"/>
                    <a:pt x="80" y="102"/>
                  </a:cubicBezTo>
                  <a:cubicBezTo>
                    <a:pt x="122" y="102"/>
                    <a:pt x="153" y="71"/>
                    <a:pt x="153" y="40"/>
                  </a:cubicBezTo>
                  <a:cubicBezTo>
                    <a:pt x="153" y="11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03"/>
            <p:cNvSpPr/>
            <p:nvPr/>
          </p:nvSpPr>
          <p:spPr>
            <a:xfrm>
              <a:off x="-4339063" y="-61181"/>
              <a:ext cx="9923" cy="9995"/>
            </a:xfrm>
            <a:custGeom>
              <a:avLst/>
              <a:gdLst/>
              <a:ahLst/>
              <a:cxnLst/>
              <a:rect l="l" t="t" r="r" b="b"/>
              <a:pathLst>
                <a:path w="137" h="138" extrusionOk="0">
                  <a:moveTo>
                    <a:pt x="63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06"/>
                    <a:pt x="32" y="137"/>
                    <a:pt x="63" y="137"/>
                  </a:cubicBezTo>
                  <a:cubicBezTo>
                    <a:pt x="105" y="137"/>
                    <a:pt x="136" y="106"/>
                    <a:pt x="136" y="64"/>
                  </a:cubicBezTo>
                  <a:cubicBezTo>
                    <a:pt x="136" y="32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03"/>
            <p:cNvSpPr/>
            <p:nvPr/>
          </p:nvSpPr>
          <p:spPr>
            <a:xfrm>
              <a:off x="-4239764" y="66582"/>
              <a:ext cx="13182" cy="9053"/>
            </a:xfrm>
            <a:custGeom>
              <a:avLst/>
              <a:gdLst/>
              <a:ahLst/>
              <a:cxnLst/>
              <a:rect l="l" t="t" r="r" b="b"/>
              <a:pathLst>
                <a:path w="182" h="125" extrusionOk="0">
                  <a:moveTo>
                    <a:pt x="150" y="0"/>
                  </a:moveTo>
                  <a:cubicBezTo>
                    <a:pt x="96" y="0"/>
                    <a:pt x="0" y="125"/>
                    <a:pt x="97" y="125"/>
                  </a:cubicBezTo>
                  <a:cubicBezTo>
                    <a:pt x="139" y="125"/>
                    <a:pt x="181" y="83"/>
                    <a:pt x="181" y="41"/>
                  </a:cubicBezTo>
                  <a:cubicBezTo>
                    <a:pt x="179" y="12"/>
                    <a:pt x="166" y="0"/>
                    <a:pt x="150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03"/>
            <p:cNvSpPr/>
            <p:nvPr/>
          </p:nvSpPr>
          <p:spPr>
            <a:xfrm>
              <a:off x="-4228973" y="-60384"/>
              <a:ext cx="12240" cy="12240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5" y="0"/>
                  </a:moveTo>
                  <a:cubicBezTo>
                    <a:pt x="32" y="0"/>
                    <a:pt x="1" y="32"/>
                    <a:pt x="1" y="84"/>
                  </a:cubicBezTo>
                  <a:cubicBezTo>
                    <a:pt x="1" y="126"/>
                    <a:pt x="32" y="168"/>
                    <a:pt x="85" y="168"/>
                  </a:cubicBezTo>
                  <a:cubicBezTo>
                    <a:pt x="127" y="168"/>
                    <a:pt x="168" y="126"/>
                    <a:pt x="168" y="84"/>
                  </a:cubicBezTo>
                  <a:cubicBezTo>
                    <a:pt x="168" y="32"/>
                    <a:pt x="127" y="0"/>
                    <a:pt x="85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03"/>
            <p:cNvSpPr/>
            <p:nvPr/>
          </p:nvSpPr>
          <p:spPr>
            <a:xfrm>
              <a:off x="-4094546" y="-1495835"/>
              <a:ext cx="82857" cy="209678"/>
            </a:xfrm>
            <a:custGeom>
              <a:avLst/>
              <a:gdLst/>
              <a:ahLst/>
              <a:cxnLst/>
              <a:rect l="l" t="t" r="r" b="b"/>
              <a:pathLst>
                <a:path w="1144" h="2895" extrusionOk="0">
                  <a:moveTo>
                    <a:pt x="1" y="0"/>
                  </a:moveTo>
                  <a:lnTo>
                    <a:pt x="53" y="2894"/>
                  </a:lnTo>
                  <a:lnTo>
                    <a:pt x="1144" y="289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03"/>
            <p:cNvSpPr/>
            <p:nvPr/>
          </p:nvSpPr>
          <p:spPr>
            <a:xfrm>
              <a:off x="-3675260" y="-1495835"/>
              <a:ext cx="53958" cy="209678"/>
            </a:xfrm>
            <a:custGeom>
              <a:avLst/>
              <a:gdLst/>
              <a:ahLst/>
              <a:cxnLst/>
              <a:rect l="l" t="t" r="r" b="b"/>
              <a:pathLst>
                <a:path w="745" h="2895" extrusionOk="0">
                  <a:moveTo>
                    <a:pt x="0" y="0"/>
                  </a:moveTo>
                  <a:lnTo>
                    <a:pt x="32" y="2894"/>
                  </a:lnTo>
                  <a:lnTo>
                    <a:pt x="745" y="2894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03"/>
            <p:cNvSpPr/>
            <p:nvPr/>
          </p:nvSpPr>
          <p:spPr>
            <a:xfrm>
              <a:off x="-4003359" y="-1495835"/>
              <a:ext cx="72210" cy="209678"/>
            </a:xfrm>
            <a:custGeom>
              <a:avLst/>
              <a:gdLst/>
              <a:ahLst/>
              <a:cxnLst/>
              <a:rect l="l" t="t" r="r" b="b"/>
              <a:pathLst>
                <a:path w="997" h="2895" extrusionOk="0">
                  <a:moveTo>
                    <a:pt x="32" y="0"/>
                  </a:moveTo>
                  <a:lnTo>
                    <a:pt x="0" y="2894"/>
                  </a:lnTo>
                  <a:lnTo>
                    <a:pt x="902" y="2894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03"/>
            <p:cNvSpPr/>
            <p:nvPr/>
          </p:nvSpPr>
          <p:spPr>
            <a:xfrm>
              <a:off x="-3808963" y="-1437386"/>
              <a:ext cx="52510" cy="151229"/>
            </a:xfrm>
            <a:custGeom>
              <a:avLst/>
              <a:gdLst/>
              <a:ahLst/>
              <a:cxnLst/>
              <a:rect l="l" t="t" r="r" b="b"/>
              <a:pathLst>
                <a:path w="725" h="2088" extrusionOk="0">
                  <a:moveTo>
                    <a:pt x="43" y="1"/>
                  </a:moveTo>
                  <a:lnTo>
                    <a:pt x="1" y="2087"/>
                  </a:lnTo>
                  <a:lnTo>
                    <a:pt x="724" y="2087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03"/>
            <p:cNvSpPr/>
            <p:nvPr/>
          </p:nvSpPr>
          <p:spPr>
            <a:xfrm>
              <a:off x="-3858358" y="-1495835"/>
              <a:ext cx="42660" cy="209678"/>
            </a:xfrm>
            <a:custGeom>
              <a:avLst/>
              <a:gdLst/>
              <a:ahLst/>
              <a:cxnLst/>
              <a:rect l="l" t="t" r="r" b="b"/>
              <a:pathLst>
                <a:path w="589" h="2895" extrusionOk="0">
                  <a:moveTo>
                    <a:pt x="1" y="0"/>
                  </a:moveTo>
                  <a:lnTo>
                    <a:pt x="64" y="2894"/>
                  </a:lnTo>
                  <a:lnTo>
                    <a:pt x="588" y="2894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03"/>
            <p:cNvSpPr/>
            <p:nvPr/>
          </p:nvSpPr>
          <p:spPr>
            <a:xfrm>
              <a:off x="-3931221" y="-1475338"/>
              <a:ext cx="69965" cy="189181"/>
            </a:xfrm>
            <a:custGeom>
              <a:avLst/>
              <a:gdLst/>
              <a:ahLst/>
              <a:cxnLst/>
              <a:rect l="l" t="t" r="r" b="b"/>
              <a:pathLst>
                <a:path w="966" h="2612" extrusionOk="0">
                  <a:moveTo>
                    <a:pt x="84" y="0"/>
                  </a:moveTo>
                  <a:lnTo>
                    <a:pt x="0" y="2611"/>
                  </a:lnTo>
                  <a:lnTo>
                    <a:pt x="965" y="2611"/>
                  </a:lnTo>
                  <a:lnTo>
                    <a:pt x="881" y="7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03"/>
            <p:cNvSpPr/>
            <p:nvPr/>
          </p:nvSpPr>
          <p:spPr>
            <a:xfrm>
              <a:off x="-3752758" y="-1478380"/>
              <a:ext cx="72210" cy="192223"/>
            </a:xfrm>
            <a:custGeom>
              <a:avLst/>
              <a:gdLst/>
              <a:ahLst/>
              <a:cxnLst/>
              <a:rect l="l" t="t" r="r" b="b"/>
              <a:pathLst>
                <a:path w="997" h="2654" extrusionOk="0">
                  <a:moveTo>
                    <a:pt x="1" y="0"/>
                  </a:moveTo>
                  <a:lnTo>
                    <a:pt x="32" y="2653"/>
                  </a:lnTo>
                  <a:lnTo>
                    <a:pt x="997" y="2653"/>
                  </a:lnTo>
                  <a:lnTo>
                    <a:pt x="892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03"/>
            <p:cNvSpPr/>
            <p:nvPr/>
          </p:nvSpPr>
          <p:spPr>
            <a:xfrm>
              <a:off x="-4092228" y="-1402475"/>
              <a:ext cx="80539" cy="116319"/>
            </a:xfrm>
            <a:custGeom>
              <a:avLst/>
              <a:gdLst/>
              <a:ahLst/>
              <a:cxnLst/>
              <a:rect l="l" t="t" r="r" b="b"/>
              <a:pathLst>
                <a:path w="1112" h="1606" extrusionOk="0">
                  <a:moveTo>
                    <a:pt x="975" y="1"/>
                  </a:moveTo>
                  <a:cubicBezTo>
                    <a:pt x="640" y="64"/>
                    <a:pt x="315" y="158"/>
                    <a:pt x="0" y="284"/>
                  </a:cubicBezTo>
                  <a:lnTo>
                    <a:pt x="21" y="1605"/>
                  </a:lnTo>
                  <a:lnTo>
                    <a:pt x="1112" y="1605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03"/>
            <p:cNvSpPr/>
            <p:nvPr/>
          </p:nvSpPr>
          <p:spPr>
            <a:xfrm>
              <a:off x="-3673739" y="-1362930"/>
              <a:ext cx="52438" cy="76773"/>
            </a:xfrm>
            <a:custGeom>
              <a:avLst/>
              <a:gdLst/>
              <a:ahLst/>
              <a:cxnLst/>
              <a:rect l="l" t="t" r="r" b="b"/>
              <a:pathLst>
                <a:path w="724" h="1060" extrusionOk="0">
                  <a:moveTo>
                    <a:pt x="0" y="0"/>
                  </a:moveTo>
                  <a:lnTo>
                    <a:pt x="11" y="1049"/>
                  </a:lnTo>
                  <a:lnTo>
                    <a:pt x="724" y="1059"/>
                  </a:lnTo>
                  <a:lnTo>
                    <a:pt x="692" y="399"/>
                  </a:lnTo>
                  <a:cubicBezTo>
                    <a:pt x="462" y="252"/>
                    <a:pt x="231" y="116"/>
                    <a:pt x="0" y="0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03"/>
            <p:cNvSpPr/>
            <p:nvPr/>
          </p:nvSpPr>
          <p:spPr>
            <a:xfrm>
              <a:off x="-4003359" y="-1413050"/>
              <a:ext cx="69168" cy="126893"/>
            </a:xfrm>
            <a:custGeom>
              <a:avLst/>
              <a:gdLst/>
              <a:ahLst/>
              <a:cxnLst/>
              <a:rect l="l" t="t" r="r" b="b"/>
              <a:pathLst>
                <a:path w="955" h="1752" extrusionOk="0">
                  <a:moveTo>
                    <a:pt x="954" y="0"/>
                  </a:moveTo>
                  <a:lnTo>
                    <a:pt x="954" y="0"/>
                  </a:lnTo>
                  <a:cubicBezTo>
                    <a:pt x="640" y="11"/>
                    <a:pt x="325" y="42"/>
                    <a:pt x="21" y="95"/>
                  </a:cubicBezTo>
                  <a:lnTo>
                    <a:pt x="0" y="1751"/>
                  </a:lnTo>
                  <a:lnTo>
                    <a:pt x="902" y="1751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03"/>
            <p:cNvSpPr/>
            <p:nvPr/>
          </p:nvSpPr>
          <p:spPr>
            <a:xfrm>
              <a:off x="-3808166" y="-1403996"/>
              <a:ext cx="51713" cy="117840"/>
            </a:xfrm>
            <a:custGeom>
              <a:avLst/>
              <a:gdLst/>
              <a:ahLst/>
              <a:cxnLst/>
              <a:rect l="l" t="t" r="r" b="b"/>
              <a:pathLst>
                <a:path w="714" h="1627" extrusionOk="0">
                  <a:moveTo>
                    <a:pt x="32" y="1"/>
                  </a:moveTo>
                  <a:lnTo>
                    <a:pt x="0" y="1626"/>
                  </a:lnTo>
                  <a:lnTo>
                    <a:pt x="713" y="1626"/>
                  </a:lnTo>
                  <a:lnTo>
                    <a:pt x="682" y="158"/>
                  </a:lnTo>
                  <a:cubicBezTo>
                    <a:pt x="472" y="95"/>
                    <a:pt x="252" y="43"/>
                    <a:pt x="32" y="1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03"/>
            <p:cNvSpPr/>
            <p:nvPr/>
          </p:nvSpPr>
          <p:spPr>
            <a:xfrm>
              <a:off x="-3856837" y="-1410805"/>
              <a:ext cx="41139" cy="124648"/>
            </a:xfrm>
            <a:custGeom>
              <a:avLst/>
              <a:gdLst/>
              <a:ahLst/>
              <a:cxnLst/>
              <a:rect l="l" t="t" r="r" b="b"/>
              <a:pathLst>
                <a:path w="568" h="1721" extrusionOk="0">
                  <a:moveTo>
                    <a:pt x="1" y="1"/>
                  </a:moveTo>
                  <a:lnTo>
                    <a:pt x="43" y="1720"/>
                  </a:lnTo>
                  <a:lnTo>
                    <a:pt x="567" y="1720"/>
                  </a:lnTo>
                  <a:lnTo>
                    <a:pt x="546" y="74"/>
                  </a:lnTo>
                  <a:cubicBezTo>
                    <a:pt x="368" y="43"/>
                    <a:pt x="190" y="22"/>
                    <a:pt x="1" y="1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03"/>
            <p:cNvSpPr/>
            <p:nvPr/>
          </p:nvSpPr>
          <p:spPr>
            <a:xfrm>
              <a:off x="-3931221" y="-1413340"/>
              <a:ext cx="69965" cy="127183"/>
            </a:xfrm>
            <a:custGeom>
              <a:avLst/>
              <a:gdLst/>
              <a:ahLst/>
              <a:cxnLst/>
              <a:rect l="l" t="t" r="r" b="b"/>
              <a:pathLst>
                <a:path w="966" h="1756" extrusionOk="0">
                  <a:moveTo>
                    <a:pt x="280" y="0"/>
                  </a:moveTo>
                  <a:cubicBezTo>
                    <a:pt x="204" y="0"/>
                    <a:pt x="129" y="1"/>
                    <a:pt x="53" y="4"/>
                  </a:cubicBezTo>
                  <a:lnTo>
                    <a:pt x="0" y="1755"/>
                  </a:lnTo>
                  <a:lnTo>
                    <a:pt x="965" y="1755"/>
                  </a:lnTo>
                  <a:lnTo>
                    <a:pt x="902" y="25"/>
                  </a:lnTo>
                  <a:cubicBezTo>
                    <a:pt x="695" y="10"/>
                    <a:pt x="488" y="0"/>
                    <a:pt x="280" y="0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03"/>
            <p:cNvSpPr/>
            <p:nvPr/>
          </p:nvSpPr>
          <p:spPr>
            <a:xfrm>
              <a:off x="-3751237" y="-1391032"/>
              <a:ext cx="70689" cy="104875"/>
            </a:xfrm>
            <a:custGeom>
              <a:avLst/>
              <a:gdLst/>
              <a:ahLst/>
              <a:cxnLst/>
              <a:rect l="l" t="t" r="r" b="b"/>
              <a:pathLst>
                <a:path w="976" h="1448" extrusionOk="0">
                  <a:moveTo>
                    <a:pt x="1" y="0"/>
                  </a:moveTo>
                  <a:lnTo>
                    <a:pt x="11" y="1447"/>
                  </a:lnTo>
                  <a:lnTo>
                    <a:pt x="976" y="1447"/>
                  </a:lnTo>
                  <a:lnTo>
                    <a:pt x="934" y="336"/>
                  </a:lnTo>
                  <a:cubicBezTo>
                    <a:pt x="630" y="200"/>
                    <a:pt x="315" y="95"/>
                    <a:pt x="1" y="0"/>
                  </a:cubicBez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03"/>
            <p:cNvSpPr/>
            <p:nvPr/>
          </p:nvSpPr>
          <p:spPr>
            <a:xfrm>
              <a:off x="-3993509" y="-1309043"/>
              <a:ext cx="42587" cy="13761"/>
            </a:xfrm>
            <a:custGeom>
              <a:avLst/>
              <a:gdLst/>
              <a:ahLst/>
              <a:cxnLst/>
              <a:rect l="l" t="t" r="r" b="b"/>
              <a:pathLst>
                <a:path w="588" h="190" extrusionOk="0">
                  <a:moveTo>
                    <a:pt x="0" y="1"/>
                  </a:moveTo>
                  <a:lnTo>
                    <a:pt x="0" y="190"/>
                  </a:lnTo>
                  <a:lnTo>
                    <a:pt x="588" y="190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03"/>
            <p:cNvSpPr/>
            <p:nvPr/>
          </p:nvSpPr>
          <p:spPr>
            <a:xfrm>
              <a:off x="-3992785" y="-1332582"/>
              <a:ext cx="42660" cy="14485"/>
            </a:xfrm>
            <a:custGeom>
              <a:avLst/>
              <a:gdLst/>
              <a:ahLst/>
              <a:cxnLst/>
              <a:rect l="l" t="t" r="r" b="b"/>
              <a:pathLst>
                <a:path w="589" h="200" extrusionOk="0">
                  <a:moveTo>
                    <a:pt x="1" y="1"/>
                  </a:moveTo>
                  <a:lnTo>
                    <a:pt x="1" y="200"/>
                  </a:lnTo>
                  <a:lnTo>
                    <a:pt x="588" y="200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03"/>
            <p:cNvSpPr/>
            <p:nvPr/>
          </p:nvSpPr>
          <p:spPr>
            <a:xfrm>
              <a:off x="-3917532" y="-1315127"/>
              <a:ext cx="41066" cy="18324"/>
            </a:xfrm>
            <a:custGeom>
              <a:avLst/>
              <a:gdLst/>
              <a:ahLst/>
              <a:cxnLst/>
              <a:rect l="l" t="t" r="r" b="b"/>
              <a:pathLst>
                <a:path w="567" h="253" extrusionOk="0">
                  <a:moveTo>
                    <a:pt x="0" y="1"/>
                  </a:moveTo>
                  <a:lnTo>
                    <a:pt x="0" y="253"/>
                  </a:lnTo>
                  <a:lnTo>
                    <a:pt x="566" y="253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03"/>
            <p:cNvSpPr/>
            <p:nvPr/>
          </p:nvSpPr>
          <p:spPr>
            <a:xfrm>
              <a:off x="-3996551" y="-1486782"/>
              <a:ext cx="47947" cy="12240"/>
            </a:xfrm>
            <a:custGeom>
              <a:avLst/>
              <a:gdLst/>
              <a:ahLst/>
              <a:cxnLst/>
              <a:rect l="l" t="t" r="r" b="b"/>
              <a:pathLst>
                <a:path w="662" h="169" extrusionOk="0">
                  <a:moveTo>
                    <a:pt x="0" y="1"/>
                  </a:moveTo>
                  <a:lnTo>
                    <a:pt x="0" y="169"/>
                  </a:lnTo>
                  <a:lnTo>
                    <a:pt x="661" y="169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03"/>
            <p:cNvSpPr/>
            <p:nvPr/>
          </p:nvSpPr>
          <p:spPr>
            <a:xfrm>
              <a:off x="-3840324" y="-1482219"/>
              <a:ext cx="9416" cy="7170"/>
            </a:xfrm>
            <a:custGeom>
              <a:avLst/>
              <a:gdLst/>
              <a:ahLst/>
              <a:cxnLst/>
              <a:rect l="l" t="t" r="r" b="b"/>
              <a:pathLst>
                <a:path w="130" h="99" extrusionOk="0">
                  <a:moveTo>
                    <a:pt x="67" y="1"/>
                  </a:moveTo>
                  <a:cubicBezTo>
                    <a:pt x="0" y="1"/>
                    <a:pt x="65" y="99"/>
                    <a:pt x="100" y="99"/>
                  </a:cubicBezTo>
                  <a:cubicBezTo>
                    <a:pt x="109" y="99"/>
                    <a:pt x="117" y="92"/>
                    <a:pt x="119" y="74"/>
                  </a:cubicBezTo>
                  <a:cubicBezTo>
                    <a:pt x="130" y="32"/>
                    <a:pt x="98" y="1"/>
                    <a:pt x="67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03"/>
            <p:cNvSpPr/>
            <p:nvPr/>
          </p:nvSpPr>
          <p:spPr>
            <a:xfrm>
              <a:off x="-3897832" y="-1337145"/>
              <a:ext cx="6953" cy="9995"/>
            </a:xfrm>
            <a:custGeom>
              <a:avLst/>
              <a:gdLst/>
              <a:ahLst/>
              <a:cxnLst/>
              <a:rect l="l" t="t" r="r" b="b"/>
              <a:pathLst>
                <a:path w="96" h="138" extrusionOk="0">
                  <a:moveTo>
                    <a:pt x="5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53" y="137"/>
                  </a:cubicBezTo>
                  <a:cubicBezTo>
                    <a:pt x="74" y="137"/>
                    <a:pt x="95" y="106"/>
                    <a:pt x="95" y="74"/>
                  </a:cubicBezTo>
                  <a:cubicBezTo>
                    <a:pt x="95" y="32"/>
                    <a:pt x="7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03"/>
            <p:cNvSpPr/>
            <p:nvPr/>
          </p:nvSpPr>
          <p:spPr>
            <a:xfrm>
              <a:off x="-3798316" y="-1306726"/>
              <a:ext cx="31941" cy="11444"/>
            </a:xfrm>
            <a:custGeom>
              <a:avLst/>
              <a:gdLst/>
              <a:ahLst/>
              <a:cxnLst/>
              <a:rect l="l" t="t" r="r" b="b"/>
              <a:pathLst>
                <a:path w="441" h="158" extrusionOk="0">
                  <a:moveTo>
                    <a:pt x="0" y="0"/>
                  </a:moveTo>
                  <a:lnTo>
                    <a:pt x="0" y="158"/>
                  </a:lnTo>
                  <a:lnTo>
                    <a:pt x="430" y="1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03"/>
            <p:cNvSpPr/>
            <p:nvPr/>
          </p:nvSpPr>
          <p:spPr>
            <a:xfrm>
              <a:off x="-3846915" y="-1318894"/>
              <a:ext cx="25857" cy="25929"/>
            </a:xfrm>
            <a:custGeom>
              <a:avLst/>
              <a:gdLst/>
              <a:ahLst/>
              <a:cxnLst/>
              <a:rect l="l" t="t" r="r" b="b"/>
              <a:pathLst>
                <a:path w="357" h="358" extrusionOk="0">
                  <a:moveTo>
                    <a:pt x="357" y="0"/>
                  </a:moveTo>
                  <a:lnTo>
                    <a:pt x="0" y="11"/>
                  </a:lnTo>
                  <a:lnTo>
                    <a:pt x="0" y="357"/>
                  </a:lnTo>
                  <a:lnTo>
                    <a:pt x="357" y="34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03"/>
            <p:cNvSpPr/>
            <p:nvPr/>
          </p:nvSpPr>
          <p:spPr>
            <a:xfrm>
              <a:off x="-3737548" y="-1467009"/>
              <a:ext cx="37300" cy="21366"/>
            </a:xfrm>
            <a:custGeom>
              <a:avLst/>
              <a:gdLst/>
              <a:ahLst/>
              <a:cxnLst/>
              <a:rect l="l" t="t" r="r" b="b"/>
              <a:pathLst>
                <a:path w="515" h="295" extrusionOk="0">
                  <a:moveTo>
                    <a:pt x="11" y="1"/>
                  </a:moveTo>
                  <a:lnTo>
                    <a:pt x="0" y="294"/>
                  </a:lnTo>
                  <a:lnTo>
                    <a:pt x="514" y="2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03"/>
            <p:cNvSpPr/>
            <p:nvPr/>
          </p:nvSpPr>
          <p:spPr>
            <a:xfrm>
              <a:off x="-3671494" y="-1484464"/>
              <a:ext cx="30492" cy="22887"/>
            </a:xfrm>
            <a:custGeom>
              <a:avLst/>
              <a:gdLst/>
              <a:ahLst/>
              <a:cxnLst/>
              <a:rect l="l" t="t" r="r" b="b"/>
              <a:pathLst>
                <a:path w="421" h="316" extrusionOk="0">
                  <a:moveTo>
                    <a:pt x="11" y="0"/>
                  </a:moveTo>
                  <a:lnTo>
                    <a:pt x="1" y="294"/>
                  </a:lnTo>
                  <a:lnTo>
                    <a:pt x="410" y="315"/>
                  </a:lnTo>
                  <a:lnTo>
                    <a:pt x="420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03"/>
            <p:cNvSpPr/>
            <p:nvPr/>
          </p:nvSpPr>
          <p:spPr>
            <a:xfrm>
              <a:off x="-4077091" y="-1321139"/>
              <a:ext cx="36576" cy="23611"/>
            </a:xfrm>
            <a:custGeom>
              <a:avLst/>
              <a:gdLst/>
              <a:ahLst/>
              <a:cxnLst/>
              <a:rect l="l" t="t" r="r" b="b"/>
              <a:pathLst>
                <a:path w="505" h="326" extrusionOk="0">
                  <a:moveTo>
                    <a:pt x="504" y="0"/>
                  </a:moveTo>
                  <a:lnTo>
                    <a:pt x="1" y="31"/>
                  </a:lnTo>
                  <a:lnTo>
                    <a:pt x="1" y="325"/>
                  </a:lnTo>
                  <a:lnTo>
                    <a:pt x="504" y="30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03"/>
            <p:cNvSpPr/>
            <p:nvPr/>
          </p:nvSpPr>
          <p:spPr>
            <a:xfrm>
              <a:off x="-4087665" y="-1483740"/>
              <a:ext cx="47875" cy="22163"/>
            </a:xfrm>
            <a:custGeom>
              <a:avLst/>
              <a:gdLst/>
              <a:ahLst/>
              <a:cxnLst/>
              <a:rect l="l" t="t" r="r" b="b"/>
              <a:pathLst>
                <a:path w="661" h="306" extrusionOk="0">
                  <a:moveTo>
                    <a:pt x="661" y="1"/>
                  </a:moveTo>
                  <a:lnTo>
                    <a:pt x="11" y="11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650" y="29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103"/>
            <p:cNvSpPr/>
            <p:nvPr/>
          </p:nvSpPr>
          <p:spPr>
            <a:xfrm>
              <a:off x="-3742111" y="-1310564"/>
              <a:ext cx="49468" cy="16079"/>
            </a:xfrm>
            <a:custGeom>
              <a:avLst/>
              <a:gdLst/>
              <a:ahLst/>
              <a:cxnLst/>
              <a:rect l="l" t="t" r="r" b="b"/>
              <a:pathLst>
                <a:path w="683" h="222" extrusionOk="0">
                  <a:moveTo>
                    <a:pt x="0" y="1"/>
                  </a:moveTo>
                  <a:lnTo>
                    <a:pt x="11" y="221"/>
                  </a:lnTo>
                  <a:lnTo>
                    <a:pt x="682" y="221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103"/>
            <p:cNvSpPr/>
            <p:nvPr/>
          </p:nvSpPr>
          <p:spPr>
            <a:xfrm>
              <a:off x="-3668452" y="-1334828"/>
              <a:ext cx="37300" cy="43312"/>
            </a:xfrm>
            <a:custGeom>
              <a:avLst/>
              <a:gdLst/>
              <a:ahLst/>
              <a:cxnLst/>
              <a:rect l="l" t="t" r="r" b="b"/>
              <a:pathLst>
                <a:path w="515" h="598" extrusionOk="0">
                  <a:moveTo>
                    <a:pt x="1" y="0"/>
                  </a:moveTo>
                  <a:lnTo>
                    <a:pt x="11" y="598"/>
                  </a:lnTo>
                  <a:lnTo>
                    <a:pt x="514" y="59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103"/>
            <p:cNvSpPr/>
            <p:nvPr/>
          </p:nvSpPr>
          <p:spPr>
            <a:xfrm>
              <a:off x="-3836268" y="-1344750"/>
              <a:ext cx="4635" cy="19121"/>
            </a:xfrm>
            <a:custGeom>
              <a:avLst/>
              <a:gdLst/>
              <a:ahLst/>
              <a:cxnLst/>
              <a:rect l="l" t="t" r="r" b="b"/>
              <a:pathLst>
                <a:path w="64" h="264" extrusionOk="0">
                  <a:moveTo>
                    <a:pt x="0" y="1"/>
                  </a:moveTo>
                  <a:lnTo>
                    <a:pt x="0" y="263"/>
                  </a:lnTo>
                  <a:lnTo>
                    <a:pt x="63" y="26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103"/>
            <p:cNvSpPr/>
            <p:nvPr/>
          </p:nvSpPr>
          <p:spPr>
            <a:xfrm>
              <a:off x="-3788465" y="-1426956"/>
              <a:ext cx="11516" cy="8619"/>
            </a:xfrm>
            <a:custGeom>
              <a:avLst/>
              <a:gdLst/>
              <a:ahLst/>
              <a:cxnLst/>
              <a:rect l="l" t="t" r="r" b="b"/>
              <a:pathLst>
                <a:path w="159" h="119" extrusionOk="0">
                  <a:moveTo>
                    <a:pt x="79" y="1"/>
                  </a:moveTo>
                  <a:cubicBezTo>
                    <a:pt x="40" y="1"/>
                    <a:pt x="1" y="19"/>
                    <a:pt x="11" y="56"/>
                  </a:cubicBezTo>
                  <a:cubicBezTo>
                    <a:pt x="1" y="98"/>
                    <a:pt x="40" y="119"/>
                    <a:pt x="79" y="119"/>
                  </a:cubicBezTo>
                  <a:cubicBezTo>
                    <a:pt x="119" y="119"/>
                    <a:pt x="158" y="98"/>
                    <a:pt x="148" y="56"/>
                  </a:cubicBezTo>
                  <a:cubicBezTo>
                    <a:pt x="158" y="19"/>
                    <a:pt x="119" y="1"/>
                    <a:pt x="79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103"/>
            <p:cNvSpPr/>
            <p:nvPr/>
          </p:nvSpPr>
          <p:spPr>
            <a:xfrm>
              <a:off x="-3410246" y="-1495835"/>
              <a:ext cx="65402" cy="209678"/>
            </a:xfrm>
            <a:custGeom>
              <a:avLst/>
              <a:gdLst/>
              <a:ahLst/>
              <a:cxnLst/>
              <a:rect l="l" t="t" r="r" b="b"/>
              <a:pathLst>
                <a:path w="903" h="2895" extrusionOk="0">
                  <a:moveTo>
                    <a:pt x="190" y="0"/>
                  </a:moveTo>
                  <a:lnTo>
                    <a:pt x="1" y="2894"/>
                  </a:lnTo>
                  <a:lnTo>
                    <a:pt x="871" y="289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103"/>
            <p:cNvSpPr/>
            <p:nvPr/>
          </p:nvSpPr>
          <p:spPr>
            <a:xfrm>
              <a:off x="-3473259" y="-1495835"/>
              <a:ext cx="57073" cy="209678"/>
            </a:xfrm>
            <a:custGeom>
              <a:avLst/>
              <a:gdLst/>
              <a:ahLst/>
              <a:cxnLst/>
              <a:rect l="l" t="t" r="r" b="b"/>
              <a:pathLst>
                <a:path w="788" h="2895" extrusionOk="0">
                  <a:moveTo>
                    <a:pt x="1" y="0"/>
                  </a:moveTo>
                  <a:lnTo>
                    <a:pt x="74" y="2894"/>
                  </a:lnTo>
                  <a:lnTo>
                    <a:pt x="787" y="2894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03"/>
            <p:cNvSpPr/>
            <p:nvPr/>
          </p:nvSpPr>
          <p:spPr>
            <a:xfrm>
              <a:off x="-3611451" y="-1437386"/>
              <a:ext cx="41066" cy="151229"/>
            </a:xfrm>
            <a:custGeom>
              <a:avLst/>
              <a:gdLst/>
              <a:ahLst/>
              <a:cxnLst/>
              <a:rect l="l" t="t" r="r" b="b"/>
              <a:pathLst>
                <a:path w="567" h="2088" extrusionOk="0">
                  <a:moveTo>
                    <a:pt x="32" y="1"/>
                  </a:moveTo>
                  <a:lnTo>
                    <a:pt x="0" y="2087"/>
                  </a:lnTo>
                  <a:lnTo>
                    <a:pt x="566" y="2087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03"/>
            <p:cNvSpPr/>
            <p:nvPr/>
          </p:nvSpPr>
          <p:spPr>
            <a:xfrm>
              <a:off x="-3564373" y="-1495835"/>
              <a:ext cx="33462" cy="209678"/>
            </a:xfrm>
            <a:custGeom>
              <a:avLst/>
              <a:gdLst/>
              <a:ahLst/>
              <a:cxnLst/>
              <a:rect l="l" t="t" r="r" b="b"/>
              <a:pathLst>
                <a:path w="462" h="2895" extrusionOk="0">
                  <a:moveTo>
                    <a:pt x="21" y="0"/>
                  </a:moveTo>
                  <a:lnTo>
                    <a:pt x="0" y="2894"/>
                  </a:lnTo>
                  <a:lnTo>
                    <a:pt x="409" y="289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03"/>
            <p:cNvSpPr/>
            <p:nvPr/>
          </p:nvSpPr>
          <p:spPr>
            <a:xfrm>
              <a:off x="-3528666" y="-1475338"/>
              <a:ext cx="55479" cy="189181"/>
            </a:xfrm>
            <a:custGeom>
              <a:avLst/>
              <a:gdLst/>
              <a:ahLst/>
              <a:cxnLst/>
              <a:rect l="l" t="t" r="r" b="b"/>
              <a:pathLst>
                <a:path w="766" h="2612" extrusionOk="0">
                  <a:moveTo>
                    <a:pt x="692" y="0"/>
                  </a:moveTo>
                  <a:lnTo>
                    <a:pt x="73" y="74"/>
                  </a:lnTo>
                  <a:lnTo>
                    <a:pt x="0" y="2611"/>
                  </a:lnTo>
                  <a:lnTo>
                    <a:pt x="766" y="261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03"/>
            <p:cNvSpPr/>
            <p:nvPr/>
          </p:nvSpPr>
          <p:spPr>
            <a:xfrm>
              <a:off x="-3410246" y="-1402475"/>
              <a:ext cx="63881" cy="116319"/>
            </a:xfrm>
            <a:custGeom>
              <a:avLst/>
              <a:gdLst/>
              <a:ahLst/>
              <a:cxnLst/>
              <a:rect l="l" t="t" r="r" b="b"/>
              <a:pathLst>
                <a:path w="882" h="1606" extrusionOk="0">
                  <a:moveTo>
                    <a:pt x="106" y="1"/>
                  </a:moveTo>
                  <a:lnTo>
                    <a:pt x="1" y="1605"/>
                  </a:lnTo>
                  <a:lnTo>
                    <a:pt x="871" y="1605"/>
                  </a:lnTo>
                  <a:lnTo>
                    <a:pt x="882" y="284"/>
                  </a:lnTo>
                  <a:cubicBezTo>
                    <a:pt x="641" y="158"/>
                    <a:pt x="378" y="64"/>
                    <a:pt x="106" y="1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03"/>
            <p:cNvSpPr/>
            <p:nvPr/>
          </p:nvSpPr>
          <p:spPr>
            <a:xfrm>
              <a:off x="-3470941" y="-1413050"/>
              <a:ext cx="54755" cy="126893"/>
            </a:xfrm>
            <a:custGeom>
              <a:avLst/>
              <a:gdLst/>
              <a:ahLst/>
              <a:cxnLst/>
              <a:rect l="l" t="t" r="r" b="b"/>
              <a:pathLst>
                <a:path w="756" h="1752" extrusionOk="0">
                  <a:moveTo>
                    <a:pt x="0" y="0"/>
                  </a:moveTo>
                  <a:lnTo>
                    <a:pt x="42" y="1751"/>
                  </a:lnTo>
                  <a:lnTo>
                    <a:pt x="755" y="1751"/>
                  </a:lnTo>
                  <a:lnTo>
                    <a:pt x="734" y="95"/>
                  </a:lnTo>
                  <a:cubicBezTo>
                    <a:pt x="493" y="42"/>
                    <a:pt x="241" y="11"/>
                    <a:pt x="0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03"/>
            <p:cNvSpPr/>
            <p:nvPr/>
          </p:nvSpPr>
          <p:spPr>
            <a:xfrm>
              <a:off x="-3611451" y="-1403996"/>
              <a:ext cx="41791" cy="117840"/>
            </a:xfrm>
            <a:custGeom>
              <a:avLst/>
              <a:gdLst/>
              <a:ahLst/>
              <a:cxnLst/>
              <a:rect l="l" t="t" r="r" b="b"/>
              <a:pathLst>
                <a:path w="577" h="1627" extrusionOk="0">
                  <a:moveTo>
                    <a:pt x="545" y="1"/>
                  </a:moveTo>
                  <a:cubicBezTo>
                    <a:pt x="367" y="43"/>
                    <a:pt x="189" y="95"/>
                    <a:pt x="21" y="158"/>
                  </a:cubicBezTo>
                  <a:lnTo>
                    <a:pt x="0" y="1626"/>
                  </a:lnTo>
                  <a:lnTo>
                    <a:pt x="577" y="1626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03"/>
            <p:cNvSpPr/>
            <p:nvPr/>
          </p:nvSpPr>
          <p:spPr>
            <a:xfrm>
              <a:off x="-3564373" y="-1410805"/>
              <a:ext cx="31941" cy="124648"/>
            </a:xfrm>
            <a:custGeom>
              <a:avLst/>
              <a:gdLst/>
              <a:ahLst/>
              <a:cxnLst/>
              <a:rect l="l" t="t" r="r" b="b"/>
              <a:pathLst>
                <a:path w="441" h="1721" extrusionOk="0">
                  <a:moveTo>
                    <a:pt x="441" y="1"/>
                  </a:moveTo>
                  <a:cubicBezTo>
                    <a:pt x="294" y="22"/>
                    <a:pt x="147" y="43"/>
                    <a:pt x="11" y="74"/>
                  </a:cubicBezTo>
                  <a:lnTo>
                    <a:pt x="0" y="1720"/>
                  </a:lnTo>
                  <a:lnTo>
                    <a:pt x="409" y="172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03"/>
            <p:cNvSpPr/>
            <p:nvPr/>
          </p:nvSpPr>
          <p:spPr>
            <a:xfrm>
              <a:off x="-3528666" y="-1413340"/>
              <a:ext cx="55479" cy="127183"/>
            </a:xfrm>
            <a:custGeom>
              <a:avLst/>
              <a:gdLst/>
              <a:ahLst/>
              <a:cxnLst/>
              <a:rect l="l" t="t" r="r" b="b"/>
              <a:pathLst>
                <a:path w="766" h="1756" extrusionOk="0">
                  <a:moveTo>
                    <a:pt x="536" y="0"/>
                  </a:moveTo>
                  <a:cubicBezTo>
                    <a:pt x="375" y="0"/>
                    <a:pt x="214" y="10"/>
                    <a:pt x="52" y="25"/>
                  </a:cubicBezTo>
                  <a:lnTo>
                    <a:pt x="0" y="1755"/>
                  </a:lnTo>
                  <a:lnTo>
                    <a:pt x="766" y="1755"/>
                  </a:lnTo>
                  <a:lnTo>
                    <a:pt x="713" y="4"/>
                  </a:lnTo>
                  <a:cubicBezTo>
                    <a:pt x="654" y="1"/>
                    <a:pt x="595" y="0"/>
                    <a:pt x="536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03"/>
            <p:cNvSpPr/>
            <p:nvPr/>
          </p:nvSpPr>
          <p:spPr>
            <a:xfrm>
              <a:off x="-3458049" y="-1309043"/>
              <a:ext cx="34258" cy="13761"/>
            </a:xfrm>
            <a:custGeom>
              <a:avLst/>
              <a:gdLst/>
              <a:ahLst/>
              <a:cxnLst/>
              <a:rect l="l" t="t" r="r" b="b"/>
              <a:pathLst>
                <a:path w="473" h="190" extrusionOk="0">
                  <a:moveTo>
                    <a:pt x="0" y="1"/>
                  </a:moveTo>
                  <a:lnTo>
                    <a:pt x="0" y="190"/>
                  </a:lnTo>
                  <a:lnTo>
                    <a:pt x="472" y="190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03"/>
            <p:cNvSpPr/>
            <p:nvPr/>
          </p:nvSpPr>
          <p:spPr>
            <a:xfrm>
              <a:off x="-3458845" y="-1332582"/>
              <a:ext cx="34258" cy="14485"/>
            </a:xfrm>
            <a:custGeom>
              <a:avLst/>
              <a:gdLst/>
              <a:ahLst/>
              <a:cxnLst/>
              <a:rect l="l" t="t" r="r" b="b"/>
              <a:pathLst>
                <a:path w="473" h="200" extrusionOk="0">
                  <a:moveTo>
                    <a:pt x="1" y="1"/>
                  </a:moveTo>
                  <a:lnTo>
                    <a:pt x="11" y="200"/>
                  </a:lnTo>
                  <a:lnTo>
                    <a:pt x="473" y="200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03"/>
            <p:cNvSpPr/>
            <p:nvPr/>
          </p:nvSpPr>
          <p:spPr>
            <a:xfrm>
              <a:off x="-3516571" y="-1315127"/>
              <a:ext cx="32013" cy="18324"/>
            </a:xfrm>
            <a:custGeom>
              <a:avLst/>
              <a:gdLst/>
              <a:ahLst/>
              <a:cxnLst/>
              <a:rect l="l" t="t" r="r" b="b"/>
              <a:pathLst>
                <a:path w="442" h="253" extrusionOk="0">
                  <a:moveTo>
                    <a:pt x="1" y="1"/>
                  </a:moveTo>
                  <a:lnTo>
                    <a:pt x="1" y="253"/>
                  </a:lnTo>
                  <a:lnTo>
                    <a:pt x="441" y="253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03"/>
            <p:cNvSpPr/>
            <p:nvPr/>
          </p:nvSpPr>
          <p:spPr>
            <a:xfrm>
              <a:off x="-3459570" y="-1486782"/>
              <a:ext cx="38024" cy="12240"/>
            </a:xfrm>
            <a:custGeom>
              <a:avLst/>
              <a:gdLst/>
              <a:ahLst/>
              <a:cxnLst/>
              <a:rect l="l" t="t" r="r" b="b"/>
              <a:pathLst>
                <a:path w="525" h="169" extrusionOk="0">
                  <a:moveTo>
                    <a:pt x="0" y="1"/>
                  </a:moveTo>
                  <a:lnTo>
                    <a:pt x="0" y="169"/>
                  </a:lnTo>
                  <a:lnTo>
                    <a:pt x="525" y="16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03"/>
            <p:cNvSpPr/>
            <p:nvPr/>
          </p:nvSpPr>
          <p:spPr>
            <a:xfrm>
              <a:off x="-3552278" y="-1482219"/>
              <a:ext cx="6156" cy="9995"/>
            </a:xfrm>
            <a:custGeom>
              <a:avLst/>
              <a:gdLst/>
              <a:ahLst/>
              <a:cxnLst/>
              <a:rect l="l" t="t" r="r" b="b"/>
              <a:pathLst>
                <a:path w="85" h="138" extrusionOk="0">
                  <a:moveTo>
                    <a:pt x="43" y="1"/>
                  </a:moveTo>
                  <a:cubicBezTo>
                    <a:pt x="22" y="1"/>
                    <a:pt x="1" y="22"/>
                    <a:pt x="1" y="74"/>
                  </a:cubicBezTo>
                  <a:cubicBezTo>
                    <a:pt x="1" y="106"/>
                    <a:pt x="22" y="137"/>
                    <a:pt x="43" y="137"/>
                  </a:cubicBezTo>
                  <a:cubicBezTo>
                    <a:pt x="74" y="137"/>
                    <a:pt x="85" y="106"/>
                    <a:pt x="85" y="74"/>
                  </a:cubicBezTo>
                  <a:cubicBezTo>
                    <a:pt x="85" y="32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03"/>
            <p:cNvSpPr/>
            <p:nvPr/>
          </p:nvSpPr>
          <p:spPr>
            <a:xfrm>
              <a:off x="-3505127" y="-1337145"/>
              <a:ext cx="5360" cy="9995"/>
            </a:xfrm>
            <a:custGeom>
              <a:avLst/>
              <a:gdLst/>
              <a:ahLst/>
              <a:cxnLst/>
              <a:rect l="l" t="t" r="r" b="b"/>
              <a:pathLst>
                <a:path w="74" h="138" extrusionOk="0">
                  <a:moveTo>
                    <a:pt x="32" y="1"/>
                  </a:moveTo>
                  <a:cubicBezTo>
                    <a:pt x="11" y="1"/>
                    <a:pt x="0" y="32"/>
                    <a:pt x="0" y="74"/>
                  </a:cubicBezTo>
                  <a:cubicBezTo>
                    <a:pt x="0" y="106"/>
                    <a:pt x="11" y="137"/>
                    <a:pt x="32" y="137"/>
                  </a:cubicBezTo>
                  <a:cubicBezTo>
                    <a:pt x="53" y="137"/>
                    <a:pt x="74" y="106"/>
                    <a:pt x="74" y="74"/>
                  </a:cubicBezTo>
                  <a:cubicBezTo>
                    <a:pt x="74" y="3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03"/>
            <p:cNvSpPr/>
            <p:nvPr/>
          </p:nvSpPr>
          <p:spPr>
            <a:xfrm>
              <a:off x="-3603122" y="-1306726"/>
              <a:ext cx="25132" cy="11444"/>
            </a:xfrm>
            <a:custGeom>
              <a:avLst/>
              <a:gdLst/>
              <a:ahLst/>
              <a:cxnLst/>
              <a:rect l="l" t="t" r="r" b="b"/>
              <a:pathLst>
                <a:path w="347" h="158" extrusionOk="0">
                  <a:moveTo>
                    <a:pt x="0" y="0"/>
                  </a:moveTo>
                  <a:lnTo>
                    <a:pt x="0" y="158"/>
                  </a:lnTo>
                  <a:lnTo>
                    <a:pt x="346" y="15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03"/>
            <p:cNvSpPr/>
            <p:nvPr/>
          </p:nvSpPr>
          <p:spPr>
            <a:xfrm>
              <a:off x="-3560607" y="-1318894"/>
              <a:ext cx="20569" cy="25929"/>
            </a:xfrm>
            <a:custGeom>
              <a:avLst/>
              <a:gdLst/>
              <a:ahLst/>
              <a:cxnLst/>
              <a:rect l="l" t="t" r="r" b="b"/>
              <a:pathLst>
                <a:path w="284" h="358" extrusionOk="0">
                  <a:moveTo>
                    <a:pt x="1" y="0"/>
                  </a:moveTo>
                  <a:lnTo>
                    <a:pt x="11" y="347"/>
                  </a:lnTo>
                  <a:lnTo>
                    <a:pt x="284" y="357"/>
                  </a:lnTo>
                  <a:lnTo>
                    <a:pt x="284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03"/>
            <p:cNvSpPr/>
            <p:nvPr/>
          </p:nvSpPr>
          <p:spPr>
            <a:xfrm>
              <a:off x="-3387431" y="-1321139"/>
              <a:ext cx="28899" cy="23611"/>
            </a:xfrm>
            <a:custGeom>
              <a:avLst/>
              <a:gdLst/>
              <a:ahLst/>
              <a:cxnLst/>
              <a:rect l="l" t="t" r="r" b="b"/>
              <a:pathLst>
                <a:path w="399" h="326" extrusionOk="0">
                  <a:moveTo>
                    <a:pt x="1" y="0"/>
                  </a:moveTo>
                  <a:lnTo>
                    <a:pt x="1" y="304"/>
                  </a:lnTo>
                  <a:lnTo>
                    <a:pt x="399" y="325"/>
                  </a:lnTo>
                  <a:lnTo>
                    <a:pt x="399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03"/>
            <p:cNvSpPr/>
            <p:nvPr/>
          </p:nvSpPr>
          <p:spPr>
            <a:xfrm>
              <a:off x="-3387431" y="-1483740"/>
              <a:ext cx="37300" cy="22163"/>
            </a:xfrm>
            <a:custGeom>
              <a:avLst/>
              <a:gdLst/>
              <a:ahLst/>
              <a:cxnLst/>
              <a:rect l="l" t="t" r="r" b="b"/>
              <a:pathLst>
                <a:path w="515" h="306" extrusionOk="0">
                  <a:moveTo>
                    <a:pt x="1" y="1"/>
                  </a:moveTo>
                  <a:lnTo>
                    <a:pt x="1" y="295"/>
                  </a:lnTo>
                  <a:lnTo>
                    <a:pt x="514" y="305"/>
                  </a:lnTo>
                  <a:lnTo>
                    <a:pt x="514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03"/>
            <p:cNvSpPr/>
            <p:nvPr/>
          </p:nvSpPr>
          <p:spPr>
            <a:xfrm>
              <a:off x="-3551481" y="-1344750"/>
              <a:ext cx="3114" cy="19121"/>
            </a:xfrm>
            <a:custGeom>
              <a:avLst/>
              <a:gdLst/>
              <a:ahLst/>
              <a:cxnLst/>
              <a:rect l="l" t="t" r="r" b="b"/>
              <a:pathLst>
                <a:path w="43" h="264" extrusionOk="0">
                  <a:moveTo>
                    <a:pt x="0" y="1"/>
                  </a:moveTo>
                  <a:lnTo>
                    <a:pt x="0" y="263"/>
                  </a:lnTo>
                  <a:lnTo>
                    <a:pt x="42" y="26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03"/>
            <p:cNvSpPr/>
            <p:nvPr/>
          </p:nvSpPr>
          <p:spPr>
            <a:xfrm>
              <a:off x="-3594793" y="-1427536"/>
              <a:ext cx="8836" cy="8112"/>
            </a:xfrm>
            <a:custGeom>
              <a:avLst/>
              <a:gdLst/>
              <a:ahLst/>
              <a:cxnLst/>
              <a:rect l="l" t="t" r="r" b="b"/>
              <a:pathLst>
                <a:path w="122" h="112" extrusionOk="0">
                  <a:moveTo>
                    <a:pt x="64" y="1"/>
                  </a:moveTo>
                  <a:cubicBezTo>
                    <a:pt x="32" y="1"/>
                    <a:pt x="1" y="32"/>
                    <a:pt x="11" y="64"/>
                  </a:cubicBezTo>
                  <a:cubicBezTo>
                    <a:pt x="1" y="95"/>
                    <a:pt x="30" y="111"/>
                    <a:pt x="60" y="111"/>
                  </a:cubicBezTo>
                  <a:cubicBezTo>
                    <a:pt x="90" y="111"/>
                    <a:pt x="121" y="95"/>
                    <a:pt x="116" y="64"/>
                  </a:cubicBezTo>
                  <a:cubicBezTo>
                    <a:pt x="116" y="32"/>
                    <a:pt x="95" y="1"/>
                    <a:pt x="6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03"/>
            <p:cNvSpPr/>
            <p:nvPr/>
          </p:nvSpPr>
          <p:spPr>
            <a:xfrm>
              <a:off x="-5095574" y="-1495835"/>
              <a:ext cx="82857" cy="209678"/>
            </a:xfrm>
            <a:custGeom>
              <a:avLst/>
              <a:gdLst/>
              <a:ahLst/>
              <a:cxnLst/>
              <a:rect l="l" t="t" r="r" b="b"/>
              <a:pathLst>
                <a:path w="1144" h="2895" extrusionOk="0">
                  <a:moveTo>
                    <a:pt x="1" y="0"/>
                  </a:moveTo>
                  <a:lnTo>
                    <a:pt x="43" y="2894"/>
                  </a:lnTo>
                  <a:lnTo>
                    <a:pt x="1144" y="289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03"/>
            <p:cNvSpPr/>
            <p:nvPr/>
          </p:nvSpPr>
          <p:spPr>
            <a:xfrm>
              <a:off x="-4677085" y="-1495835"/>
              <a:ext cx="54755" cy="209678"/>
            </a:xfrm>
            <a:custGeom>
              <a:avLst/>
              <a:gdLst/>
              <a:ahLst/>
              <a:cxnLst/>
              <a:rect l="l" t="t" r="r" b="b"/>
              <a:pathLst>
                <a:path w="756" h="2895" extrusionOk="0">
                  <a:moveTo>
                    <a:pt x="1" y="0"/>
                  </a:moveTo>
                  <a:lnTo>
                    <a:pt x="32" y="2894"/>
                  </a:lnTo>
                  <a:lnTo>
                    <a:pt x="756" y="289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03"/>
            <p:cNvSpPr/>
            <p:nvPr/>
          </p:nvSpPr>
          <p:spPr>
            <a:xfrm>
              <a:off x="-5004387" y="-1495835"/>
              <a:ext cx="71414" cy="209678"/>
            </a:xfrm>
            <a:custGeom>
              <a:avLst/>
              <a:gdLst/>
              <a:ahLst/>
              <a:cxnLst/>
              <a:rect l="l" t="t" r="r" b="b"/>
              <a:pathLst>
                <a:path w="986" h="2895" extrusionOk="0">
                  <a:moveTo>
                    <a:pt x="32" y="0"/>
                  </a:moveTo>
                  <a:lnTo>
                    <a:pt x="0" y="2894"/>
                  </a:lnTo>
                  <a:lnTo>
                    <a:pt x="902" y="289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03"/>
            <p:cNvSpPr/>
            <p:nvPr/>
          </p:nvSpPr>
          <p:spPr>
            <a:xfrm>
              <a:off x="-4809990" y="-1437386"/>
              <a:ext cx="52510" cy="151229"/>
            </a:xfrm>
            <a:custGeom>
              <a:avLst/>
              <a:gdLst/>
              <a:ahLst/>
              <a:cxnLst/>
              <a:rect l="l" t="t" r="r" b="b"/>
              <a:pathLst>
                <a:path w="725" h="2088" extrusionOk="0">
                  <a:moveTo>
                    <a:pt x="43" y="1"/>
                  </a:moveTo>
                  <a:lnTo>
                    <a:pt x="1" y="2087"/>
                  </a:lnTo>
                  <a:lnTo>
                    <a:pt x="724" y="2087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03"/>
            <p:cNvSpPr/>
            <p:nvPr/>
          </p:nvSpPr>
          <p:spPr>
            <a:xfrm>
              <a:off x="-4859314" y="-1495835"/>
              <a:ext cx="41791" cy="209678"/>
            </a:xfrm>
            <a:custGeom>
              <a:avLst/>
              <a:gdLst/>
              <a:ahLst/>
              <a:cxnLst/>
              <a:rect l="l" t="t" r="r" b="b"/>
              <a:pathLst>
                <a:path w="577" h="2895" extrusionOk="0">
                  <a:moveTo>
                    <a:pt x="0" y="0"/>
                  </a:moveTo>
                  <a:lnTo>
                    <a:pt x="63" y="2894"/>
                  </a:lnTo>
                  <a:lnTo>
                    <a:pt x="577" y="2894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03"/>
            <p:cNvSpPr/>
            <p:nvPr/>
          </p:nvSpPr>
          <p:spPr>
            <a:xfrm>
              <a:off x="-4932249" y="-1475338"/>
              <a:ext cx="69168" cy="189181"/>
            </a:xfrm>
            <a:custGeom>
              <a:avLst/>
              <a:gdLst/>
              <a:ahLst/>
              <a:cxnLst/>
              <a:rect l="l" t="t" r="r" b="b"/>
              <a:pathLst>
                <a:path w="955" h="2612" extrusionOk="0">
                  <a:moveTo>
                    <a:pt x="84" y="0"/>
                  </a:moveTo>
                  <a:lnTo>
                    <a:pt x="0" y="2611"/>
                  </a:lnTo>
                  <a:lnTo>
                    <a:pt x="955" y="2611"/>
                  </a:lnTo>
                  <a:lnTo>
                    <a:pt x="871" y="7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103"/>
            <p:cNvSpPr/>
            <p:nvPr/>
          </p:nvSpPr>
          <p:spPr>
            <a:xfrm>
              <a:off x="-4753786" y="-1478380"/>
              <a:ext cx="71486" cy="192223"/>
            </a:xfrm>
            <a:custGeom>
              <a:avLst/>
              <a:gdLst/>
              <a:ahLst/>
              <a:cxnLst/>
              <a:rect l="l" t="t" r="r" b="b"/>
              <a:pathLst>
                <a:path w="987" h="2654" extrusionOk="0">
                  <a:moveTo>
                    <a:pt x="1" y="0"/>
                  </a:moveTo>
                  <a:lnTo>
                    <a:pt x="32" y="2653"/>
                  </a:lnTo>
                  <a:lnTo>
                    <a:pt x="986" y="2653"/>
                  </a:lnTo>
                  <a:lnTo>
                    <a:pt x="881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103"/>
            <p:cNvSpPr/>
            <p:nvPr/>
          </p:nvSpPr>
          <p:spPr>
            <a:xfrm>
              <a:off x="-5094053" y="-1402475"/>
              <a:ext cx="81336" cy="116319"/>
            </a:xfrm>
            <a:custGeom>
              <a:avLst/>
              <a:gdLst/>
              <a:ahLst/>
              <a:cxnLst/>
              <a:rect l="l" t="t" r="r" b="b"/>
              <a:pathLst>
                <a:path w="1123" h="1606" extrusionOk="0">
                  <a:moveTo>
                    <a:pt x="986" y="1"/>
                  </a:moveTo>
                  <a:cubicBezTo>
                    <a:pt x="651" y="64"/>
                    <a:pt x="326" y="158"/>
                    <a:pt x="1" y="284"/>
                  </a:cubicBezTo>
                  <a:lnTo>
                    <a:pt x="22" y="1605"/>
                  </a:lnTo>
                  <a:lnTo>
                    <a:pt x="1123" y="1605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03"/>
            <p:cNvSpPr/>
            <p:nvPr/>
          </p:nvSpPr>
          <p:spPr>
            <a:xfrm>
              <a:off x="-4675564" y="-1362930"/>
              <a:ext cx="53234" cy="76773"/>
            </a:xfrm>
            <a:custGeom>
              <a:avLst/>
              <a:gdLst/>
              <a:ahLst/>
              <a:cxnLst/>
              <a:rect l="l" t="t" r="r" b="b"/>
              <a:pathLst>
                <a:path w="735" h="1060" extrusionOk="0">
                  <a:moveTo>
                    <a:pt x="1" y="0"/>
                  </a:moveTo>
                  <a:lnTo>
                    <a:pt x="11" y="1049"/>
                  </a:lnTo>
                  <a:lnTo>
                    <a:pt x="735" y="1059"/>
                  </a:lnTo>
                  <a:lnTo>
                    <a:pt x="735" y="1059"/>
                  </a:lnTo>
                  <a:lnTo>
                    <a:pt x="693" y="399"/>
                  </a:lnTo>
                  <a:cubicBezTo>
                    <a:pt x="473" y="252"/>
                    <a:pt x="242" y="116"/>
                    <a:pt x="1" y="0"/>
                  </a:cubicBez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03"/>
            <p:cNvSpPr/>
            <p:nvPr/>
          </p:nvSpPr>
          <p:spPr>
            <a:xfrm>
              <a:off x="-5004387" y="-1413050"/>
              <a:ext cx="69168" cy="126893"/>
            </a:xfrm>
            <a:custGeom>
              <a:avLst/>
              <a:gdLst/>
              <a:ahLst/>
              <a:cxnLst/>
              <a:rect l="l" t="t" r="r" b="b"/>
              <a:pathLst>
                <a:path w="955" h="1752" extrusionOk="0">
                  <a:moveTo>
                    <a:pt x="954" y="0"/>
                  </a:moveTo>
                  <a:cubicBezTo>
                    <a:pt x="640" y="11"/>
                    <a:pt x="325" y="42"/>
                    <a:pt x="21" y="95"/>
                  </a:cubicBezTo>
                  <a:lnTo>
                    <a:pt x="0" y="1751"/>
                  </a:lnTo>
                  <a:lnTo>
                    <a:pt x="902" y="1751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03"/>
            <p:cNvSpPr/>
            <p:nvPr/>
          </p:nvSpPr>
          <p:spPr>
            <a:xfrm>
              <a:off x="-4809990" y="-1403996"/>
              <a:ext cx="52510" cy="117840"/>
            </a:xfrm>
            <a:custGeom>
              <a:avLst/>
              <a:gdLst/>
              <a:ahLst/>
              <a:cxnLst/>
              <a:rect l="l" t="t" r="r" b="b"/>
              <a:pathLst>
                <a:path w="725" h="1627" extrusionOk="0">
                  <a:moveTo>
                    <a:pt x="43" y="1"/>
                  </a:moveTo>
                  <a:lnTo>
                    <a:pt x="1" y="1626"/>
                  </a:lnTo>
                  <a:lnTo>
                    <a:pt x="724" y="1626"/>
                  </a:lnTo>
                  <a:lnTo>
                    <a:pt x="693" y="158"/>
                  </a:lnTo>
                  <a:cubicBezTo>
                    <a:pt x="483" y="95"/>
                    <a:pt x="263" y="43"/>
                    <a:pt x="43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03"/>
            <p:cNvSpPr/>
            <p:nvPr/>
          </p:nvSpPr>
          <p:spPr>
            <a:xfrm>
              <a:off x="-4857865" y="-1410805"/>
              <a:ext cx="40342" cy="124648"/>
            </a:xfrm>
            <a:custGeom>
              <a:avLst/>
              <a:gdLst/>
              <a:ahLst/>
              <a:cxnLst/>
              <a:rect l="l" t="t" r="r" b="b"/>
              <a:pathLst>
                <a:path w="557" h="1721" extrusionOk="0">
                  <a:moveTo>
                    <a:pt x="1" y="1"/>
                  </a:moveTo>
                  <a:lnTo>
                    <a:pt x="43" y="1720"/>
                  </a:lnTo>
                  <a:lnTo>
                    <a:pt x="557" y="1720"/>
                  </a:lnTo>
                  <a:lnTo>
                    <a:pt x="546" y="74"/>
                  </a:lnTo>
                  <a:cubicBezTo>
                    <a:pt x="368" y="43"/>
                    <a:pt x="190" y="22"/>
                    <a:pt x="1" y="1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03"/>
            <p:cNvSpPr/>
            <p:nvPr/>
          </p:nvSpPr>
          <p:spPr>
            <a:xfrm>
              <a:off x="-4933045" y="-1413340"/>
              <a:ext cx="69965" cy="127183"/>
            </a:xfrm>
            <a:custGeom>
              <a:avLst/>
              <a:gdLst/>
              <a:ahLst/>
              <a:cxnLst/>
              <a:rect l="l" t="t" r="r" b="b"/>
              <a:pathLst>
                <a:path w="966" h="1756" extrusionOk="0">
                  <a:moveTo>
                    <a:pt x="291" y="0"/>
                  </a:moveTo>
                  <a:cubicBezTo>
                    <a:pt x="215" y="0"/>
                    <a:pt x="140" y="1"/>
                    <a:pt x="64" y="4"/>
                  </a:cubicBezTo>
                  <a:lnTo>
                    <a:pt x="1" y="1755"/>
                  </a:lnTo>
                  <a:lnTo>
                    <a:pt x="966" y="1755"/>
                  </a:lnTo>
                  <a:lnTo>
                    <a:pt x="913" y="25"/>
                  </a:lnTo>
                  <a:cubicBezTo>
                    <a:pt x="706" y="10"/>
                    <a:pt x="499" y="0"/>
                    <a:pt x="291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03"/>
            <p:cNvSpPr/>
            <p:nvPr/>
          </p:nvSpPr>
          <p:spPr>
            <a:xfrm>
              <a:off x="-4752989" y="-1391032"/>
              <a:ext cx="70689" cy="104875"/>
            </a:xfrm>
            <a:custGeom>
              <a:avLst/>
              <a:gdLst/>
              <a:ahLst/>
              <a:cxnLst/>
              <a:rect l="l" t="t" r="r" b="b"/>
              <a:pathLst>
                <a:path w="976" h="1448" extrusionOk="0">
                  <a:moveTo>
                    <a:pt x="0" y="0"/>
                  </a:moveTo>
                  <a:lnTo>
                    <a:pt x="21" y="1447"/>
                  </a:lnTo>
                  <a:lnTo>
                    <a:pt x="975" y="1447"/>
                  </a:lnTo>
                  <a:lnTo>
                    <a:pt x="933" y="336"/>
                  </a:lnTo>
                  <a:cubicBezTo>
                    <a:pt x="629" y="200"/>
                    <a:pt x="325" y="95"/>
                    <a:pt x="0" y="0"/>
                  </a:cubicBez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03"/>
            <p:cNvSpPr/>
            <p:nvPr/>
          </p:nvSpPr>
          <p:spPr>
            <a:xfrm>
              <a:off x="-4995333" y="-1309043"/>
              <a:ext cx="43384" cy="13761"/>
            </a:xfrm>
            <a:custGeom>
              <a:avLst/>
              <a:gdLst/>
              <a:ahLst/>
              <a:cxnLst/>
              <a:rect l="l" t="t" r="r" b="b"/>
              <a:pathLst>
                <a:path w="599" h="190" extrusionOk="0">
                  <a:moveTo>
                    <a:pt x="11" y="1"/>
                  </a:moveTo>
                  <a:lnTo>
                    <a:pt x="1" y="190"/>
                  </a:lnTo>
                  <a:lnTo>
                    <a:pt x="599" y="19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03"/>
            <p:cNvSpPr/>
            <p:nvPr/>
          </p:nvSpPr>
          <p:spPr>
            <a:xfrm>
              <a:off x="-4994537" y="-1332582"/>
              <a:ext cx="43384" cy="14485"/>
            </a:xfrm>
            <a:custGeom>
              <a:avLst/>
              <a:gdLst/>
              <a:ahLst/>
              <a:cxnLst/>
              <a:rect l="l" t="t" r="r" b="b"/>
              <a:pathLst>
                <a:path w="599" h="200" extrusionOk="0">
                  <a:moveTo>
                    <a:pt x="11" y="1"/>
                  </a:moveTo>
                  <a:lnTo>
                    <a:pt x="0" y="200"/>
                  </a:lnTo>
                  <a:lnTo>
                    <a:pt x="588" y="200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03"/>
            <p:cNvSpPr/>
            <p:nvPr/>
          </p:nvSpPr>
          <p:spPr>
            <a:xfrm>
              <a:off x="-4918560" y="-1315127"/>
              <a:ext cx="41066" cy="18324"/>
            </a:xfrm>
            <a:custGeom>
              <a:avLst/>
              <a:gdLst/>
              <a:ahLst/>
              <a:cxnLst/>
              <a:rect l="l" t="t" r="r" b="b"/>
              <a:pathLst>
                <a:path w="567" h="253" extrusionOk="0">
                  <a:moveTo>
                    <a:pt x="0" y="1"/>
                  </a:moveTo>
                  <a:lnTo>
                    <a:pt x="0" y="253"/>
                  </a:lnTo>
                  <a:lnTo>
                    <a:pt x="566" y="253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03"/>
            <p:cNvSpPr/>
            <p:nvPr/>
          </p:nvSpPr>
          <p:spPr>
            <a:xfrm>
              <a:off x="-4998303" y="-1486782"/>
              <a:ext cx="47875" cy="12240"/>
            </a:xfrm>
            <a:custGeom>
              <a:avLst/>
              <a:gdLst/>
              <a:ahLst/>
              <a:cxnLst/>
              <a:rect l="l" t="t" r="r" b="b"/>
              <a:pathLst>
                <a:path w="661" h="169" extrusionOk="0">
                  <a:moveTo>
                    <a:pt x="0" y="1"/>
                  </a:moveTo>
                  <a:lnTo>
                    <a:pt x="0" y="169"/>
                  </a:lnTo>
                  <a:lnTo>
                    <a:pt x="661" y="169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03"/>
            <p:cNvSpPr/>
            <p:nvPr/>
          </p:nvSpPr>
          <p:spPr>
            <a:xfrm>
              <a:off x="-4841931" y="-1482219"/>
              <a:ext cx="9271" cy="7170"/>
            </a:xfrm>
            <a:custGeom>
              <a:avLst/>
              <a:gdLst/>
              <a:ahLst/>
              <a:cxnLst/>
              <a:rect l="l" t="t" r="r" b="b"/>
              <a:pathLst>
                <a:path w="128" h="99" extrusionOk="0">
                  <a:moveTo>
                    <a:pt x="75" y="1"/>
                  </a:moveTo>
                  <a:cubicBezTo>
                    <a:pt x="0" y="1"/>
                    <a:pt x="63" y="99"/>
                    <a:pt x="103" y="99"/>
                  </a:cubicBezTo>
                  <a:cubicBezTo>
                    <a:pt x="114" y="99"/>
                    <a:pt x="123" y="92"/>
                    <a:pt x="127" y="74"/>
                  </a:cubicBezTo>
                  <a:cubicBezTo>
                    <a:pt x="127" y="32"/>
                    <a:pt x="106" y="1"/>
                    <a:pt x="75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03"/>
            <p:cNvSpPr/>
            <p:nvPr/>
          </p:nvSpPr>
          <p:spPr>
            <a:xfrm>
              <a:off x="-4898859" y="-1337145"/>
              <a:ext cx="7677" cy="9995"/>
            </a:xfrm>
            <a:custGeom>
              <a:avLst/>
              <a:gdLst/>
              <a:ahLst/>
              <a:cxnLst/>
              <a:rect l="l" t="t" r="r" b="b"/>
              <a:pathLst>
                <a:path w="106" h="138" extrusionOk="0">
                  <a:moveTo>
                    <a:pt x="53" y="1"/>
                  </a:moveTo>
                  <a:cubicBezTo>
                    <a:pt x="22" y="1"/>
                    <a:pt x="1" y="32"/>
                    <a:pt x="1" y="74"/>
                  </a:cubicBezTo>
                  <a:cubicBezTo>
                    <a:pt x="1" y="106"/>
                    <a:pt x="22" y="137"/>
                    <a:pt x="53" y="137"/>
                  </a:cubicBezTo>
                  <a:cubicBezTo>
                    <a:pt x="85" y="137"/>
                    <a:pt x="106" y="106"/>
                    <a:pt x="106" y="74"/>
                  </a:cubicBezTo>
                  <a:cubicBezTo>
                    <a:pt x="106" y="32"/>
                    <a:pt x="74" y="1"/>
                    <a:pt x="53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03"/>
            <p:cNvSpPr/>
            <p:nvPr/>
          </p:nvSpPr>
          <p:spPr>
            <a:xfrm>
              <a:off x="-4800140" y="-1306726"/>
              <a:ext cx="32013" cy="11444"/>
            </a:xfrm>
            <a:custGeom>
              <a:avLst/>
              <a:gdLst/>
              <a:ahLst/>
              <a:cxnLst/>
              <a:rect l="l" t="t" r="r" b="b"/>
              <a:pathLst>
                <a:path w="442" h="158" extrusionOk="0">
                  <a:moveTo>
                    <a:pt x="11" y="0"/>
                  </a:moveTo>
                  <a:lnTo>
                    <a:pt x="1" y="158"/>
                  </a:lnTo>
                  <a:lnTo>
                    <a:pt x="441" y="1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03"/>
            <p:cNvSpPr/>
            <p:nvPr/>
          </p:nvSpPr>
          <p:spPr>
            <a:xfrm>
              <a:off x="-4847942" y="-1318894"/>
              <a:ext cx="25132" cy="25929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346" y="0"/>
                  </a:moveTo>
                  <a:lnTo>
                    <a:pt x="0" y="11"/>
                  </a:lnTo>
                  <a:lnTo>
                    <a:pt x="0" y="357"/>
                  </a:lnTo>
                  <a:lnTo>
                    <a:pt x="346" y="34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03"/>
            <p:cNvSpPr/>
            <p:nvPr/>
          </p:nvSpPr>
          <p:spPr>
            <a:xfrm>
              <a:off x="-4738576" y="-1467009"/>
              <a:ext cx="37300" cy="21366"/>
            </a:xfrm>
            <a:custGeom>
              <a:avLst/>
              <a:gdLst/>
              <a:ahLst/>
              <a:cxnLst/>
              <a:rect l="l" t="t" r="r" b="b"/>
              <a:pathLst>
                <a:path w="515" h="295" extrusionOk="0">
                  <a:moveTo>
                    <a:pt x="11" y="1"/>
                  </a:moveTo>
                  <a:lnTo>
                    <a:pt x="0" y="294"/>
                  </a:lnTo>
                  <a:lnTo>
                    <a:pt x="514" y="2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03"/>
            <p:cNvSpPr/>
            <p:nvPr/>
          </p:nvSpPr>
          <p:spPr>
            <a:xfrm>
              <a:off x="-4672522" y="-1484464"/>
              <a:ext cx="29695" cy="22887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1" y="0"/>
                  </a:moveTo>
                  <a:lnTo>
                    <a:pt x="1" y="294"/>
                  </a:lnTo>
                  <a:lnTo>
                    <a:pt x="410" y="315"/>
                  </a:lnTo>
                  <a:lnTo>
                    <a:pt x="410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03"/>
            <p:cNvSpPr/>
            <p:nvPr/>
          </p:nvSpPr>
          <p:spPr>
            <a:xfrm>
              <a:off x="-5078843" y="-1321139"/>
              <a:ext cx="37300" cy="23611"/>
            </a:xfrm>
            <a:custGeom>
              <a:avLst/>
              <a:gdLst/>
              <a:ahLst/>
              <a:cxnLst/>
              <a:rect l="l" t="t" r="r" b="b"/>
              <a:pathLst>
                <a:path w="515" h="326" extrusionOk="0">
                  <a:moveTo>
                    <a:pt x="514" y="0"/>
                  </a:moveTo>
                  <a:lnTo>
                    <a:pt x="11" y="31"/>
                  </a:lnTo>
                  <a:lnTo>
                    <a:pt x="0" y="325"/>
                  </a:lnTo>
                  <a:lnTo>
                    <a:pt x="504" y="30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03"/>
            <p:cNvSpPr/>
            <p:nvPr/>
          </p:nvSpPr>
          <p:spPr>
            <a:xfrm>
              <a:off x="-5088693" y="-1483740"/>
              <a:ext cx="47150" cy="22163"/>
            </a:xfrm>
            <a:custGeom>
              <a:avLst/>
              <a:gdLst/>
              <a:ahLst/>
              <a:cxnLst/>
              <a:rect l="l" t="t" r="r" b="b"/>
              <a:pathLst>
                <a:path w="651" h="306" extrusionOk="0">
                  <a:moveTo>
                    <a:pt x="650" y="1"/>
                  </a:moveTo>
                  <a:lnTo>
                    <a:pt x="0" y="11"/>
                  </a:lnTo>
                  <a:lnTo>
                    <a:pt x="0" y="305"/>
                  </a:lnTo>
                  <a:lnTo>
                    <a:pt x="650" y="295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03"/>
            <p:cNvSpPr/>
            <p:nvPr/>
          </p:nvSpPr>
          <p:spPr>
            <a:xfrm>
              <a:off x="-4743936" y="-1310564"/>
              <a:ext cx="49468" cy="16079"/>
            </a:xfrm>
            <a:custGeom>
              <a:avLst/>
              <a:gdLst/>
              <a:ahLst/>
              <a:cxnLst/>
              <a:rect l="l" t="t" r="r" b="b"/>
              <a:pathLst>
                <a:path w="683" h="222" extrusionOk="0">
                  <a:moveTo>
                    <a:pt x="1" y="1"/>
                  </a:moveTo>
                  <a:lnTo>
                    <a:pt x="11" y="221"/>
                  </a:lnTo>
                  <a:lnTo>
                    <a:pt x="683" y="221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03"/>
            <p:cNvSpPr/>
            <p:nvPr/>
          </p:nvSpPr>
          <p:spPr>
            <a:xfrm>
              <a:off x="-4670204" y="-1334828"/>
              <a:ext cx="37228" cy="43312"/>
            </a:xfrm>
            <a:custGeom>
              <a:avLst/>
              <a:gdLst/>
              <a:ahLst/>
              <a:cxnLst/>
              <a:rect l="l" t="t" r="r" b="b"/>
              <a:pathLst>
                <a:path w="514" h="598" extrusionOk="0">
                  <a:moveTo>
                    <a:pt x="0" y="0"/>
                  </a:moveTo>
                  <a:lnTo>
                    <a:pt x="11" y="598"/>
                  </a:lnTo>
                  <a:lnTo>
                    <a:pt x="514" y="59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03"/>
            <p:cNvSpPr/>
            <p:nvPr/>
          </p:nvSpPr>
          <p:spPr>
            <a:xfrm>
              <a:off x="-4837295" y="-1344750"/>
              <a:ext cx="3839" cy="19121"/>
            </a:xfrm>
            <a:custGeom>
              <a:avLst/>
              <a:gdLst/>
              <a:ahLst/>
              <a:cxnLst/>
              <a:rect l="l" t="t" r="r" b="b"/>
              <a:pathLst>
                <a:path w="53" h="264" extrusionOk="0">
                  <a:moveTo>
                    <a:pt x="0" y="1"/>
                  </a:moveTo>
                  <a:lnTo>
                    <a:pt x="0" y="263"/>
                  </a:lnTo>
                  <a:lnTo>
                    <a:pt x="53" y="26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03"/>
            <p:cNvSpPr/>
            <p:nvPr/>
          </p:nvSpPr>
          <p:spPr>
            <a:xfrm>
              <a:off x="-4789493" y="-1427536"/>
              <a:ext cx="9995" cy="9995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74" y="1"/>
                  </a:moveTo>
                  <a:cubicBezTo>
                    <a:pt x="32" y="1"/>
                    <a:pt x="1" y="32"/>
                    <a:pt x="1" y="64"/>
                  </a:cubicBezTo>
                  <a:cubicBezTo>
                    <a:pt x="1" y="106"/>
                    <a:pt x="32" y="137"/>
                    <a:pt x="74" y="137"/>
                  </a:cubicBezTo>
                  <a:cubicBezTo>
                    <a:pt x="106" y="137"/>
                    <a:pt x="137" y="106"/>
                    <a:pt x="137" y="64"/>
                  </a:cubicBezTo>
                  <a:cubicBezTo>
                    <a:pt x="137" y="32"/>
                    <a:pt x="106" y="1"/>
                    <a:pt x="7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03"/>
            <p:cNvSpPr/>
            <p:nvPr/>
          </p:nvSpPr>
          <p:spPr>
            <a:xfrm>
              <a:off x="-4446184" y="-1515608"/>
              <a:ext cx="64605" cy="229450"/>
            </a:xfrm>
            <a:custGeom>
              <a:avLst/>
              <a:gdLst/>
              <a:ahLst/>
              <a:cxnLst/>
              <a:rect l="l" t="t" r="r" b="b"/>
              <a:pathLst>
                <a:path w="892" h="3168" extrusionOk="0">
                  <a:moveTo>
                    <a:pt x="1" y="0"/>
                  </a:moveTo>
                  <a:lnTo>
                    <a:pt x="32" y="3167"/>
                  </a:lnTo>
                  <a:lnTo>
                    <a:pt x="892" y="3167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03"/>
            <p:cNvSpPr/>
            <p:nvPr/>
          </p:nvSpPr>
          <p:spPr>
            <a:xfrm>
              <a:off x="-4617042" y="-1451799"/>
              <a:ext cx="69893" cy="165642"/>
            </a:xfrm>
            <a:custGeom>
              <a:avLst/>
              <a:gdLst/>
              <a:ahLst/>
              <a:cxnLst/>
              <a:rect l="l" t="t" r="r" b="b"/>
              <a:pathLst>
                <a:path w="965" h="2287" extrusionOk="0">
                  <a:moveTo>
                    <a:pt x="0" y="0"/>
                  </a:moveTo>
                  <a:lnTo>
                    <a:pt x="105" y="2286"/>
                  </a:lnTo>
                  <a:lnTo>
                    <a:pt x="965" y="2286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2E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03"/>
            <p:cNvSpPr/>
            <p:nvPr/>
          </p:nvSpPr>
          <p:spPr>
            <a:xfrm>
              <a:off x="-4374770" y="-1515608"/>
              <a:ext cx="98791" cy="229450"/>
            </a:xfrm>
            <a:custGeom>
              <a:avLst/>
              <a:gdLst/>
              <a:ahLst/>
              <a:cxnLst/>
              <a:rect l="l" t="t" r="r" b="b"/>
              <a:pathLst>
                <a:path w="1364" h="3168" extrusionOk="0">
                  <a:moveTo>
                    <a:pt x="0" y="0"/>
                  </a:moveTo>
                  <a:lnTo>
                    <a:pt x="53" y="3167"/>
                  </a:lnTo>
                  <a:lnTo>
                    <a:pt x="1364" y="316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103"/>
            <p:cNvSpPr/>
            <p:nvPr/>
          </p:nvSpPr>
          <p:spPr>
            <a:xfrm>
              <a:off x="-4271488" y="-1515608"/>
              <a:ext cx="85899" cy="229450"/>
            </a:xfrm>
            <a:custGeom>
              <a:avLst/>
              <a:gdLst/>
              <a:ahLst/>
              <a:cxnLst/>
              <a:rect l="l" t="t" r="r" b="b"/>
              <a:pathLst>
                <a:path w="1186" h="3168" extrusionOk="0">
                  <a:moveTo>
                    <a:pt x="42" y="0"/>
                  </a:moveTo>
                  <a:lnTo>
                    <a:pt x="0" y="3167"/>
                  </a:lnTo>
                  <a:lnTo>
                    <a:pt x="1070" y="3167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726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103"/>
            <p:cNvSpPr/>
            <p:nvPr/>
          </p:nvSpPr>
          <p:spPr>
            <a:xfrm>
              <a:off x="-4183415" y="-1492793"/>
              <a:ext cx="82857" cy="206636"/>
            </a:xfrm>
            <a:custGeom>
              <a:avLst/>
              <a:gdLst/>
              <a:ahLst/>
              <a:cxnLst/>
              <a:rect l="l" t="t" r="r" b="b"/>
              <a:pathLst>
                <a:path w="1144" h="2853" extrusionOk="0">
                  <a:moveTo>
                    <a:pt x="106" y="0"/>
                  </a:moveTo>
                  <a:lnTo>
                    <a:pt x="1" y="2852"/>
                  </a:lnTo>
                  <a:lnTo>
                    <a:pt x="1144" y="2852"/>
                  </a:lnTo>
                  <a:lnTo>
                    <a:pt x="1039" y="8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A0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103"/>
            <p:cNvSpPr/>
            <p:nvPr/>
          </p:nvSpPr>
          <p:spPr>
            <a:xfrm>
              <a:off x="-4538095" y="-1496632"/>
              <a:ext cx="85899" cy="210474"/>
            </a:xfrm>
            <a:custGeom>
              <a:avLst/>
              <a:gdLst/>
              <a:ahLst/>
              <a:cxnLst/>
              <a:rect l="l" t="t" r="r" b="b"/>
              <a:pathLst>
                <a:path w="1186" h="2906" extrusionOk="0">
                  <a:moveTo>
                    <a:pt x="1" y="1"/>
                  </a:moveTo>
                  <a:lnTo>
                    <a:pt x="32" y="2905"/>
                  </a:lnTo>
                  <a:lnTo>
                    <a:pt x="1186" y="2905"/>
                  </a:lnTo>
                  <a:lnTo>
                    <a:pt x="1060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63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03"/>
            <p:cNvSpPr/>
            <p:nvPr/>
          </p:nvSpPr>
          <p:spPr>
            <a:xfrm>
              <a:off x="-4446184" y="-1514884"/>
              <a:ext cx="60839" cy="161875"/>
            </a:xfrm>
            <a:custGeom>
              <a:avLst/>
              <a:gdLst/>
              <a:ahLst/>
              <a:cxnLst/>
              <a:rect l="l" t="t" r="r" b="b"/>
              <a:pathLst>
                <a:path w="840" h="2235" extrusionOk="0">
                  <a:moveTo>
                    <a:pt x="1" y="1"/>
                  </a:moveTo>
                  <a:lnTo>
                    <a:pt x="22" y="2203"/>
                  </a:lnTo>
                  <a:cubicBezTo>
                    <a:pt x="284" y="2214"/>
                    <a:pt x="567" y="2224"/>
                    <a:pt x="839" y="223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03"/>
            <p:cNvSpPr/>
            <p:nvPr/>
          </p:nvSpPr>
          <p:spPr>
            <a:xfrm>
              <a:off x="-4617042" y="-1451799"/>
              <a:ext cx="68372" cy="84378"/>
            </a:xfrm>
            <a:custGeom>
              <a:avLst/>
              <a:gdLst/>
              <a:ahLst/>
              <a:cxnLst/>
              <a:rect l="l" t="t" r="r" b="b"/>
              <a:pathLst>
                <a:path w="944" h="1165" extrusionOk="0">
                  <a:moveTo>
                    <a:pt x="0" y="0"/>
                  </a:moveTo>
                  <a:lnTo>
                    <a:pt x="42" y="976"/>
                  </a:lnTo>
                  <a:cubicBezTo>
                    <a:pt x="325" y="1049"/>
                    <a:pt x="619" y="1101"/>
                    <a:pt x="944" y="1164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03"/>
            <p:cNvSpPr/>
            <p:nvPr/>
          </p:nvSpPr>
          <p:spPr>
            <a:xfrm>
              <a:off x="-4374770" y="-1514884"/>
              <a:ext cx="92707" cy="161875"/>
            </a:xfrm>
            <a:custGeom>
              <a:avLst/>
              <a:gdLst/>
              <a:ahLst/>
              <a:cxnLst/>
              <a:rect l="l" t="t" r="r" b="b"/>
              <a:pathLst>
                <a:path w="1280" h="2235" extrusionOk="0">
                  <a:moveTo>
                    <a:pt x="0" y="1"/>
                  </a:moveTo>
                  <a:lnTo>
                    <a:pt x="42" y="2235"/>
                  </a:lnTo>
                  <a:lnTo>
                    <a:pt x="126" y="2235"/>
                  </a:lnTo>
                  <a:cubicBezTo>
                    <a:pt x="525" y="2235"/>
                    <a:pt x="902" y="2214"/>
                    <a:pt x="1280" y="2193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03"/>
            <p:cNvSpPr/>
            <p:nvPr/>
          </p:nvSpPr>
          <p:spPr>
            <a:xfrm>
              <a:off x="-4270764" y="-1514884"/>
              <a:ext cx="85175" cy="158109"/>
            </a:xfrm>
            <a:custGeom>
              <a:avLst/>
              <a:gdLst/>
              <a:ahLst/>
              <a:cxnLst/>
              <a:rect l="l" t="t" r="r" b="b"/>
              <a:pathLst>
                <a:path w="1176" h="2183" extrusionOk="0">
                  <a:moveTo>
                    <a:pt x="32" y="1"/>
                  </a:moveTo>
                  <a:lnTo>
                    <a:pt x="1" y="2182"/>
                  </a:lnTo>
                  <a:cubicBezTo>
                    <a:pt x="389" y="2151"/>
                    <a:pt x="756" y="2109"/>
                    <a:pt x="1102" y="2056"/>
                  </a:cubicBezTo>
                  <a:lnTo>
                    <a:pt x="1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03"/>
            <p:cNvSpPr/>
            <p:nvPr/>
          </p:nvSpPr>
          <p:spPr>
            <a:xfrm>
              <a:off x="-4181098" y="-1492793"/>
              <a:ext cx="76773" cy="126096"/>
            </a:xfrm>
            <a:custGeom>
              <a:avLst/>
              <a:gdLst/>
              <a:ahLst/>
              <a:cxnLst/>
              <a:rect l="l" t="t" r="r" b="b"/>
              <a:pathLst>
                <a:path w="1060" h="1741" extrusionOk="0">
                  <a:moveTo>
                    <a:pt x="63" y="0"/>
                  </a:moveTo>
                  <a:lnTo>
                    <a:pt x="0" y="1741"/>
                  </a:lnTo>
                  <a:cubicBezTo>
                    <a:pt x="357" y="1678"/>
                    <a:pt x="713" y="1605"/>
                    <a:pt x="1059" y="1510"/>
                  </a:cubicBezTo>
                  <a:lnTo>
                    <a:pt x="1007" y="8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03"/>
            <p:cNvSpPr/>
            <p:nvPr/>
          </p:nvSpPr>
          <p:spPr>
            <a:xfrm>
              <a:off x="-4538095" y="-1495835"/>
              <a:ext cx="82857" cy="140582"/>
            </a:xfrm>
            <a:custGeom>
              <a:avLst/>
              <a:gdLst/>
              <a:ahLst/>
              <a:cxnLst/>
              <a:rect l="l" t="t" r="r" b="b"/>
              <a:pathLst>
                <a:path w="1144" h="1941" extrusionOk="0">
                  <a:moveTo>
                    <a:pt x="1" y="0"/>
                  </a:moveTo>
                  <a:lnTo>
                    <a:pt x="22" y="1804"/>
                  </a:lnTo>
                  <a:cubicBezTo>
                    <a:pt x="378" y="1856"/>
                    <a:pt x="745" y="1898"/>
                    <a:pt x="1144" y="1940"/>
                  </a:cubicBezTo>
                  <a:lnTo>
                    <a:pt x="106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03"/>
            <p:cNvSpPr/>
            <p:nvPr/>
          </p:nvSpPr>
          <p:spPr>
            <a:xfrm>
              <a:off x="-4526652" y="-1484464"/>
              <a:ext cx="55479" cy="13761"/>
            </a:xfrm>
            <a:custGeom>
              <a:avLst/>
              <a:gdLst/>
              <a:ahLst/>
              <a:cxnLst/>
              <a:rect l="l" t="t" r="r" b="b"/>
              <a:pathLst>
                <a:path w="766" h="190" extrusionOk="0">
                  <a:moveTo>
                    <a:pt x="0" y="0"/>
                  </a:moveTo>
                  <a:lnTo>
                    <a:pt x="11" y="189"/>
                  </a:lnTo>
                  <a:lnTo>
                    <a:pt x="766" y="189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03"/>
            <p:cNvSpPr/>
            <p:nvPr/>
          </p:nvSpPr>
          <p:spPr>
            <a:xfrm>
              <a:off x="-4525927" y="-1461649"/>
              <a:ext cx="55552" cy="14485"/>
            </a:xfrm>
            <a:custGeom>
              <a:avLst/>
              <a:gdLst/>
              <a:ahLst/>
              <a:cxnLst/>
              <a:rect l="l" t="t" r="r" b="b"/>
              <a:pathLst>
                <a:path w="767" h="200" extrusionOk="0">
                  <a:moveTo>
                    <a:pt x="1" y="0"/>
                  </a:moveTo>
                  <a:lnTo>
                    <a:pt x="11" y="199"/>
                  </a:lnTo>
                  <a:lnTo>
                    <a:pt x="766" y="199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03"/>
            <p:cNvSpPr/>
            <p:nvPr/>
          </p:nvSpPr>
          <p:spPr>
            <a:xfrm>
              <a:off x="-4437855" y="-1504237"/>
              <a:ext cx="32737" cy="11516"/>
            </a:xfrm>
            <a:custGeom>
              <a:avLst/>
              <a:gdLst/>
              <a:ahLst/>
              <a:cxnLst/>
              <a:rect l="l" t="t" r="r" b="b"/>
              <a:pathLst>
                <a:path w="452" h="159" extrusionOk="0">
                  <a:moveTo>
                    <a:pt x="1" y="1"/>
                  </a:moveTo>
                  <a:lnTo>
                    <a:pt x="11" y="158"/>
                  </a:lnTo>
                  <a:lnTo>
                    <a:pt x="452" y="1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03"/>
            <p:cNvSpPr/>
            <p:nvPr/>
          </p:nvSpPr>
          <p:spPr>
            <a:xfrm>
              <a:off x="-4528173" y="-1310564"/>
              <a:ext cx="61563" cy="12240"/>
            </a:xfrm>
            <a:custGeom>
              <a:avLst/>
              <a:gdLst/>
              <a:ahLst/>
              <a:cxnLst/>
              <a:rect l="l" t="t" r="r" b="b"/>
              <a:pathLst>
                <a:path w="850" h="169" extrusionOk="0">
                  <a:moveTo>
                    <a:pt x="0" y="1"/>
                  </a:moveTo>
                  <a:lnTo>
                    <a:pt x="0" y="169"/>
                  </a:lnTo>
                  <a:lnTo>
                    <a:pt x="849" y="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03"/>
            <p:cNvSpPr/>
            <p:nvPr/>
          </p:nvSpPr>
          <p:spPr>
            <a:xfrm>
              <a:off x="-4421124" y="-1311506"/>
              <a:ext cx="11081" cy="8619"/>
            </a:xfrm>
            <a:custGeom>
              <a:avLst/>
              <a:gdLst/>
              <a:ahLst/>
              <a:cxnLst/>
              <a:rect l="l" t="t" r="r" b="b"/>
              <a:pathLst>
                <a:path w="153" h="119" extrusionOk="0">
                  <a:moveTo>
                    <a:pt x="79" y="1"/>
                  </a:moveTo>
                  <a:cubicBezTo>
                    <a:pt x="48" y="1"/>
                    <a:pt x="16" y="19"/>
                    <a:pt x="11" y="56"/>
                  </a:cubicBezTo>
                  <a:cubicBezTo>
                    <a:pt x="1" y="98"/>
                    <a:pt x="37" y="119"/>
                    <a:pt x="75" y="119"/>
                  </a:cubicBezTo>
                  <a:cubicBezTo>
                    <a:pt x="113" y="119"/>
                    <a:pt x="153" y="98"/>
                    <a:pt x="147" y="56"/>
                  </a:cubicBezTo>
                  <a:cubicBezTo>
                    <a:pt x="142" y="19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03"/>
            <p:cNvSpPr/>
            <p:nvPr/>
          </p:nvSpPr>
          <p:spPr>
            <a:xfrm>
              <a:off x="-4366441" y="-1504961"/>
              <a:ext cx="57797" cy="17527"/>
            </a:xfrm>
            <a:custGeom>
              <a:avLst/>
              <a:gdLst/>
              <a:ahLst/>
              <a:cxnLst/>
              <a:rect l="l" t="t" r="r" b="b"/>
              <a:pathLst>
                <a:path w="798" h="242" extrusionOk="0">
                  <a:moveTo>
                    <a:pt x="1" y="0"/>
                  </a:moveTo>
                  <a:lnTo>
                    <a:pt x="11" y="241"/>
                  </a:lnTo>
                  <a:lnTo>
                    <a:pt x="798" y="241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03"/>
            <p:cNvSpPr/>
            <p:nvPr/>
          </p:nvSpPr>
          <p:spPr>
            <a:xfrm>
              <a:off x="-4162121" y="-1479901"/>
              <a:ext cx="37300" cy="25857"/>
            </a:xfrm>
            <a:custGeom>
              <a:avLst/>
              <a:gdLst/>
              <a:ahLst/>
              <a:cxnLst/>
              <a:rect l="l" t="t" r="r" b="b"/>
              <a:pathLst>
                <a:path w="515" h="357" extrusionOk="0">
                  <a:moveTo>
                    <a:pt x="0" y="0"/>
                  </a:moveTo>
                  <a:lnTo>
                    <a:pt x="0" y="357"/>
                  </a:lnTo>
                  <a:lnTo>
                    <a:pt x="514" y="35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03"/>
            <p:cNvSpPr/>
            <p:nvPr/>
          </p:nvSpPr>
          <p:spPr>
            <a:xfrm>
              <a:off x="-4257799" y="-1323457"/>
              <a:ext cx="50917" cy="25132"/>
            </a:xfrm>
            <a:custGeom>
              <a:avLst/>
              <a:gdLst/>
              <a:ahLst/>
              <a:cxnLst/>
              <a:rect l="l" t="t" r="r" b="b"/>
              <a:pathLst>
                <a:path w="703" h="347" extrusionOk="0">
                  <a:moveTo>
                    <a:pt x="0" y="1"/>
                  </a:moveTo>
                  <a:lnTo>
                    <a:pt x="11" y="347"/>
                  </a:lnTo>
                  <a:lnTo>
                    <a:pt x="703" y="347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03"/>
            <p:cNvSpPr/>
            <p:nvPr/>
          </p:nvSpPr>
          <p:spPr>
            <a:xfrm>
              <a:off x="-4165163" y="-1318169"/>
              <a:ext cx="43384" cy="25205"/>
            </a:xfrm>
            <a:custGeom>
              <a:avLst/>
              <a:gdLst/>
              <a:ahLst/>
              <a:cxnLst/>
              <a:rect l="l" t="t" r="r" b="b"/>
              <a:pathLst>
                <a:path w="599" h="348" extrusionOk="0">
                  <a:moveTo>
                    <a:pt x="1" y="1"/>
                  </a:moveTo>
                  <a:lnTo>
                    <a:pt x="1" y="326"/>
                  </a:lnTo>
                  <a:lnTo>
                    <a:pt x="598" y="347"/>
                  </a:lnTo>
                  <a:lnTo>
                    <a:pt x="59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03"/>
            <p:cNvSpPr/>
            <p:nvPr/>
          </p:nvSpPr>
          <p:spPr>
            <a:xfrm>
              <a:off x="-4608713" y="-1443470"/>
              <a:ext cx="44108" cy="23611"/>
            </a:xfrm>
            <a:custGeom>
              <a:avLst/>
              <a:gdLst/>
              <a:ahLst/>
              <a:cxnLst/>
              <a:rect l="l" t="t" r="r" b="b"/>
              <a:pathLst>
                <a:path w="609" h="326" extrusionOk="0">
                  <a:moveTo>
                    <a:pt x="609" y="1"/>
                  </a:moveTo>
                  <a:lnTo>
                    <a:pt x="1" y="32"/>
                  </a:lnTo>
                  <a:lnTo>
                    <a:pt x="1" y="326"/>
                  </a:lnTo>
                  <a:lnTo>
                    <a:pt x="609" y="30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03"/>
            <p:cNvSpPr/>
            <p:nvPr/>
          </p:nvSpPr>
          <p:spPr>
            <a:xfrm>
              <a:off x="-4602629" y="-1314331"/>
              <a:ext cx="41863" cy="23611"/>
            </a:xfrm>
            <a:custGeom>
              <a:avLst/>
              <a:gdLst/>
              <a:ahLst/>
              <a:cxnLst/>
              <a:rect l="l" t="t" r="r" b="b"/>
              <a:pathLst>
                <a:path w="578" h="326" extrusionOk="0">
                  <a:moveTo>
                    <a:pt x="577" y="0"/>
                  </a:moveTo>
                  <a:lnTo>
                    <a:pt x="0" y="32"/>
                  </a:lnTo>
                  <a:lnTo>
                    <a:pt x="0" y="325"/>
                  </a:lnTo>
                  <a:lnTo>
                    <a:pt x="577" y="304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03"/>
            <p:cNvSpPr/>
            <p:nvPr/>
          </p:nvSpPr>
          <p:spPr>
            <a:xfrm>
              <a:off x="-4253236" y="-1504237"/>
              <a:ext cx="60767" cy="16006"/>
            </a:xfrm>
            <a:custGeom>
              <a:avLst/>
              <a:gdLst/>
              <a:ahLst/>
              <a:cxnLst/>
              <a:rect l="l" t="t" r="r" b="b"/>
              <a:pathLst>
                <a:path w="839" h="221" extrusionOk="0">
                  <a:moveTo>
                    <a:pt x="0" y="1"/>
                  </a:moveTo>
                  <a:lnTo>
                    <a:pt x="11" y="221"/>
                  </a:lnTo>
                  <a:lnTo>
                    <a:pt x="839" y="22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03"/>
            <p:cNvSpPr/>
            <p:nvPr/>
          </p:nvSpPr>
          <p:spPr>
            <a:xfrm>
              <a:off x="-4146912" y="-1447236"/>
              <a:ext cx="6881" cy="19048"/>
            </a:xfrm>
            <a:custGeom>
              <a:avLst/>
              <a:gdLst/>
              <a:ahLst/>
              <a:cxnLst/>
              <a:rect l="l" t="t" r="r" b="b"/>
              <a:pathLst>
                <a:path w="95" h="263" extrusionOk="0">
                  <a:moveTo>
                    <a:pt x="0" y="0"/>
                  </a:moveTo>
                  <a:lnTo>
                    <a:pt x="11" y="262"/>
                  </a:lnTo>
                  <a:lnTo>
                    <a:pt x="95" y="26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03"/>
            <p:cNvSpPr/>
            <p:nvPr/>
          </p:nvSpPr>
          <p:spPr>
            <a:xfrm>
              <a:off x="-4331168" y="-1311868"/>
              <a:ext cx="11154" cy="7460"/>
            </a:xfrm>
            <a:custGeom>
              <a:avLst/>
              <a:gdLst/>
              <a:ahLst/>
              <a:cxnLst/>
              <a:rect l="l" t="t" r="r" b="b"/>
              <a:pathLst>
                <a:path w="154" h="103" extrusionOk="0">
                  <a:moveTo>
                    <a:pt x="128" y="1"/>
                  </a:moveTo>
                  <a:cubicBezTo>
                    <a:pt x="83" y="1"/>
                    <a:pt x="1" y="103"/>
                    <a:pt x="80" y="103"/>
                  </a:cubicBezTo>
                  <a:cubicBezTo>
                    <a:pt x="122" y="103"/>
                    <a:pt x="153" y="71"/>
                    <a:pt x="153" y="40"/>
                  </a:cubicBezTo>
                  <a:cubicBezTo>
                    <a:pt x="153" y="12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03"/>
            <p:cNvSpPr/>
            <p:nvPr/>
          </p:nvSpPr>
          <p:spPr>
            <a:xfrm>
              <a:off x="-4340584" y="-1473093"/>
              <a:ext cx="11444" cy="10719"/>
            </a:xfrm>
            <a:custGeom>
              <a:avLst/>
              <a:gdLst/>
              <a:ahLst/>
              <a:cxnLst/>
              <a:rect l="l" t="t" r="r" b="b"/>
              <a:pathLst>
                <a:path w="158" h="148" extrusionOk="0">
                  <a:moveTo>
                    <a:pt x="84" y="1"/>
                  </a:moveTo>
                  <a:cubicBezTo>
                    <a:pt x="0" y="1"/>
                    <a:pt x="0" y="148"/>
                    <a:pt x="84" y="148"/>
                  </a:cubicBezTo>
                  <a:cubicBezTo>
                    <a:pt x="126" y="148"/>
                    <a:pt x="157" y="116"/>
                    <a:pt x="157" y="74"/>
                  </a:cubicBezTo>
                  <a:cubicBezTo>
                    <a:pt x="157" y="32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03"/>
            <p:cNvSpPr/>
            <p:nvPr/>
          </p:nvSpPr>
          <p:spPr>
            <a:xfrm>
              <a:off x="-4238098" y="-1347358"/>
              <a:ext cx="11516" cy="11444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79" y="0"/>
                  </a:moveTo>
                  <a:cubicBezTo>
                    <a:pt x="40" y="0"/>
                    <a:pt x="1" y="26"/>
                    <a:pt x="1" y="79"/>
                  </a:cubicBezTo>
                  <a:cubicBezTo>
                    <a:pt x="1" y="131"/>
                    <a:pt x="40" y="158"/>
                    <a:pt x="79" y="158"/>
                  </a:cubicBezTo>
                  <a:cubicBezTo>
                    <a:pt x="119" y="158"/>
                    <a:pt x="158" y="131"/>
                    <a:pt x="158" y="79"/>
                  </a:cubicBezTo>
                  <a:cubicBezTo>
                    <a:pt x="158" y="26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03"/>
            <p:cNvSpPr/>
            <p:nvPr/>
          </p:nvSpPr>
          <p:spPr>
            <a:xfrm>
              <a:off x="-4228973" y="-1471572"/>
              <a:ext cx="12240" cy="12240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5" y="1"/>
                  </a:moveTo>
                  <a:cubicBezTo>
                    <a:pt x="32" y="1"/>
                    <a:pt x="1" y="32"/>
                    <a:pt x="1" y="85"/>
                  </a:cubicBezTo>
                  <a:cubicBezTo>
                    <a:pt x="1" y="127"/>
                    <a:pt x="32" y="168"/>
                    <a:pt x="85" y="168"/>
                  </a:cubicBezTo>
                  <a:cubicBezTo>
                    <a:pt x="127" y="168"/>
                    <a:pt x="168" y="127"/>
                    <a:pt x="168" y="85"/>
                  </a:cubicBezTo>
                  <a:cubicBezTo>
                    <a:pt x="168" y="32"/>
                    <a:pt x="127" y="1"/>
                    <a:pt x="85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03"/>
            <p:cNvSpPr/>
            <p:nvPr/>
          </p:nvSpPr>
          <p:spPr>
            <a:xfrm>
              <a:off x="-5220874" y="687000"/>
              <a:ext cx="1967928" cy="230175"/>
            </a:xfrm>
            <a:custGeom>
              <a:avLst/>
              <a:gdLst/>
              <a:ahLst/>
              <a:cxnLst/>
              <a:rect l="l" t="t" r="r" b="b"/>
              <a:pathLst>
                <a:path w="27171" h="3178" extrusionOk="0">
                  <a:moveTo>
                    <a:pt x="1" y="0"/>
                  </a:moveTo>
                  <a:lnTo>
                    <a:pt x="1" y="3177"/>
                  </a:lnTo>
                  <a:lnTo>
                    <a:pt x="27171" y="3177"/>
                  </a:lnTo>
                  <a:lnTo>
                    <a:pt x="27171" y="0"/>
                  </a:lnTo>
                  <a:close/>
                </a:path>
              </a:pathLst>
            </a:custGeom>
            <a:solidFill>
              <a:srgbClr val="5E1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03"/>
            <p:cNvSpPr/>
            <p:nvPr/>
          </p:nvSpPr>
          <p:spPr>
            <a:xfrm>
              <a:off x="-5220874" y="-1574854"/>
              <a:ext cx="1967928" cy="38024"/>
            </a:xfrm>
            <a:custGeom>
              <a:avLst/>
              <a:gdLst/>
              <a:ahLst/>
              <a:cxnLst/>
              <a:rect l="l" t="t" r="r" b="b"/>
              <a:pathLst>
                <a:path w="27171" h="525" extrusionOk="0">
                  <a:moveTo>
                    <a:pt x="1" y="1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03"/>
            <p:cNvSpPr/>
            <p:nvPr/>
          </p:nvSpPr>
          <p:spPr>
            <a:xfrm>
              <a:off x="-5220874" y="-1292312"/>
              <a:ext cx="1967928" cy="38024"/>
            </a:xfrm>
            <a:custGeom>
              <a:avLst/>
              <a:gdLst/>
              <a:ahLst/>
              <a:cxnLst/>
              <a:rect l="l" t="t" r="r" b="b"/>
              <a:pathLst>
                <a:path w="27171" h="525" extrusionOk="0">
                  <a:moveTo>
                    <a:pt x="1" y="0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103"/>
            <p:cNvSpPr/>
            <p:nvPr/>
          </p:nvSpPr>
          <p:spPr>
            <a:xfrm>
              <a:off x="-5220874" y="-1009771"/>
              <a:ext cx="1967928" cy="38024"/>
            </a:xfrm>
            <a:custGeom>
              <a:avLst/>
              <a:gdLst/>
              <a:ahLst/>
              <a:cxnLst/>
              <a:rect l="l" t="t" r="r" b="b"/>
              <a:pathLst>
                <a:path w="27171" h="525" extrusionOk="0">
                  <a:moveTo>
                    <a:pt x="1" y="0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103"/>
            <p:cNvSpPr/>
            <p:nvPr/>
          </p:nvSpPr>
          <p:spPr>
            <a:xfrm>
              <a:off x="-5220874" y="-727229"/>
              <a:ext cx="1967928" cy="38024"/>
            </a:xfrm>
            <a:custGeom>
              <a:avLst/>
              <a:gdLst/>
              <a:ahLst/>
              <a:cxnLst/>
              <a:rect l="l" t="t" r="r" b="b"/>
              <a:pathLst>
                <a:path w="27171" h="525" extrusionOk="0">
                  <a:moveTo>
                    <a:pt x="1" y="0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03"/>
            <p:cNvSpPr/>
            <p:nvPr/>
          </p:nvSpPr>
          <p:spPr>
            <a:xfrm>
              <a:off x="-5220874" y="-443963"/>
              <a:ext cx="1967928" cy="38097"/>
            </a:xfrm>
            <a:custGeom>
              <a:avLst/>
              <a:gdLst/>
              <a:ahLst/>
              <a:cxnLst/>
              <a:rect l="l" t="t" r="r" b="b"/>
              <a:pathLst>
                <a:path w="27171" h="526" extrusionOk="0">
                  <a:moveTo>
                    <a:pt x="1" y="1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03"/>
            <p:cNvSpPr/>
            <p:nvPr/>
          </p:nvSpPr>
          <p:spPr>
            <a:xfrm>
              <a:off x="-5220874" y="-161421"/>
              <a:ext cx="1967928" cy="38097"/>
            </a:xfrm>
            <a:custGeom>
              <a:avLst/>
              <a:gdLst/>
              <a:ahLst/>
              <a:cxnLst/>
              <a:rect l="l" t="t" r="r" b="b"/>
              <a:pathLst>
                <a:path w="27171" h="526" extrusionOk="0">
                  <a:moveTo>
                    <a:pt x="1" y="1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03"/>
            <p:cNvSpPr/>
            <p:nvPr/>
          </p:nvSpPr>
          <p:spPr>
            <a:xfrm>
              <a:off x="-5220874" y="121120"/>
              <a:ext cx="1967928" cy="38097"/>
            </a:xfrm>
            <a:custGeom>
              <a:avLst/>
              <a:gdLst/>
              <a:ahLst/>
              <a:cxnLst/>
              <a:rect l="l" t="t" r="r" b="b"/>
              <a:pathLst>
                <a:path w="27171" h="526" extrusionOk="0">
                  <a:moveTo>
                    <a:pt x="1" y="1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03"/>
            <p:cNvSpPr/>
            <p:nvPr/>
          </p:nvSpPr>
          <p:spPr>
            <a:xfrm>
              <a:off x="-5220874" y="403662"/>
              <a:ext cx="1967928" cy="38024"/>
            </a:xfrm>
            <a:custGeom>
              <a:avLst/>
              <a:gdLst/>
              <a:ahLst/>
              <a:cxnLst/>
              <a:rect l="l" t="t" r="r" b="b"/>
              <a:pathLst>
                <a:path w="27171" h="525" extrusionOk="0">
                  <a:moveTo>
                    <a:pt x="1" y="1"/>
                  </a:moveTo>
                  <a:lnTo>
                    <a:pt x="1" y="525"/>
                  </a:lnTo>
                  <a:lnTo>
                    <a:pt x="27171" y="525"/>
                  </a:lnTo>
                  <a:lnTo>
                    <a:pt x="27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03"/>
            <p:cNvSpPr/>
            <p:nvPr/>
          </p:nvSpPr>
          <p:spPr>
            <a:xfrm>
              <a:off x="-4990770" y="687000"/>
              <a:ext cx="1509969" cy="230175"/>
            </a:xfrm>
            <a:custGeom>
              <a:avLst/>
              <a:gdLst/>
              <a:ahLst/>
              <a:cxnLst/>
              <a:rect l="l" t="t" r="r" b="b"/>
              <a:pathLst>
                <a:path w="20848" h="3178" extrusionOk="0">
                  <a:moveTo>
                    <a:pt x="1" y="0"/>
                  </a:moveTo>
                  <a:lnTo>
                    <a:pt x="378" y="3177"/>
                  </a:lnTo>
                  <a:lnTo>
                    <a:pt x="20470" y="3177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03"/>
            <p:cNvSpPr/>
            <p:nvPr/>
          </p:nvSpPr>
          <p:spPr>
            <a:xfrm>
              <a:off x="-3330503" y="-1464691"/>
              <a:ext cx="103426" cy="1968652"/>
            </a:xfrm>
            <a:custGeom>
              <a:avLst/>
              <a:gdLst/>
              <a:ahLst/>
              <a:cxnLst/>
              <a:rect l="l" t="t" r="r" b="b"/>
              <a:pathLst>
                <a:path w="1428" h="27181" extrusionOk="0">
                  <a:moveTo>
                    <a:pt x="1" y="0"/>
                  </a:moveTo>
                  <a:lnTo>
                    <a:pt x="1" y="27181"/>
                  </a:lnTo>
                  <a:lnTo>
                    <a:pt x="1427" y="2718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03"/>
            <p:cNvSpPr/>
            <p:nvPr/>
          </p:nvSpPr>
          <p:spPr>
            <a:xfrm>
              <a:off x="-5227682" y="-1464691"/>
              <a:ext cx="103354" cy="1968652"/>
            </a:xfrm>
            <a:custGeom>
              <a:avLst/>
              <a:gdLst/>
              <a:ahLst/>
              <a:cxnLst/>
              <a:rect l="l" t="t" r="r" b="b"/>
              <a:pathLst>
                <a:path w="1427" h="27181" extrusionOk="0">
                  <a:moveTo>
                    <a:pt x="0" y="0"/>
                  </a:moveTo>
                  <a:lnTo>
                    <a:pt x="0" y="27181"/>
                  </a:lnTo>
                  <a:lnTo>
                    <a:pt x="1426" y="271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03"/>
            <p:cNvSpPr/>
            <p:nvPr/>
          </p:nvSpPr>
          <p:spPr>
            <a:xfrm>
              <a:off x="-3249166" y="-1892306"/>
              <a:ext cx="62288" cy="2805696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03"/>
            <p:cNvSpPr/>
            <p:nvPr/>
          </p:nvSpPr>
          <p:spPr>
            <a:xfrm>
              <a:off x="-5267952" y="-1892306"/>
              <a:ext cx="61563" cy="2805696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03"/>
            <p:cNvSpPr/>
            <p:nvPr/>
          </p:nvSpPr>
          <p:spPr>
            <a:xfrm>
              <a:off x="-5221598" y="-1868043"/>
              <a:ext cx="218803" cy="417038"/>
            </a:xfrm>
            <a:custGeom>
              <a:avLst/>
              <a:gdLst/>
              <a:ahLst/>
              <a:cxnLst/>
              <a:rect l="l" t="t" r="r" b="b"/>
              <a:pathLst>
                <a:path w="3021" h="5758" extrusionOk="0">
                  <a:moveTo>
                    <a:pt x="3020" y="1"/>
                  </a:moveTo>
                  <a:lnTo>
                    <a:pt x="0" y="11"/>
                  </a:lnTo>
                  <a:lnTo>
                    <a:pt x="73" y="5758"/>
                  </a:lnTo>
                  <a:lnTo>
                    <a:pt x="1321" y="5758"/>
                  </a:lnTo>
                  <a:lnTo>
                    <a:pt x="1321" y="5422"/>
                  </a:lnTo>
                  <a:cubicBezTo>
                    <a:pt x="944" y="5422"/>
                    <a:pt x="828" y="4174"/>
                    <a:pt x="1573" y="4174"/>
                  </a:cubicBezTo>
                  <a:lnTo>
                    <a:pt x="1573" y="3723"/>
                  </a:lnTo>
                  <a:cubicBezTo>
                    <a:pt x="1825" y="3723"/>
                    <a:pt x="2380" y="3335"/>
                    <a:pt x="2380" y="2528"/>
                  </a:cubicBezTo>
                  <a:cubicBezTo>
                    <a:pt x="2380" y="2213"/>
                    <a:pt x="2318" y="2056"/>
                    <a:pt x="2244" y="1972"/>
                  </a:cubicBezTo>
                  <a:cubicBezTo>
                    <a:pt x="2108" y="1826"/>
                    <a:pt x="2189" y="1526"/>
                    <a:pt x="2344" y="1526"/>
                  </a:cubicBezTo>
                  <a:cubicBezTo>
                    <a:pt x="2355" y="1526"/>
                    <a:pt x="2368" y="1528"/>
                    <a:pt x="2380" y="1532"/>
                  </a:cubicBezTo>
                  <a:lnTo>
                    <a:pt x="2391" y="1532"/>
                  </a:lnTo>
                  <a:cubicBezTo>
                    <a:pt x="2437" y="1552"/>
                    <a:pt x="2485" y="1562"/>
                    <a:pt x="2532" y="1562"/>
                  </a:cubicBezTo>
                  <a:cubicBezTo>
                    <a:pt x="2701" y="1562"/>
                    <a:pt x="2861" y="1439"/>
                    <a:pt x="2894" y="1259"/>
                  </a:cubicBezTo>
                  <a:cubicBezTo>
                    <a:pt x="2914" y="1122"/>
                    <a:pt x="2888" y="867"/>
                    <a:pt x="2714" y="867"/>
                  </a:cubicBezTo>
                  <a:cubicBezTo>
                    <a:pt x="2702" y="867"/>
                    <a:pt x="2688" y="868"/>
                    <a:pt x="2674" y="871"/>
                  </a:cubicBezTo>
                  <a:lnTo>
                    <a:pt x="2674" y="703"/>
                  </a:lnTo>
                  <a:cubicBezTo>
                    <a:pt x="2863" y="703"/>
                    <a:pt x="3020" y="546"/>
                    <a:pt x="3020" y="357"/>
                  </a:cubicBezTo>
                  <a:lnTo>
                    <a:pt x="3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03"/>
            <p:cNvSpPr/>
            <p:nvPr/>
          </p:nvSpPr>
          <p:spPr>
            <a:xfrm>
              <a:off x="-3452762" y="-1868043"/>
              <a:ext cx="218803" cy="417038"/>
            </a:xfrm>
            <a:custGeom>
              <a:avLst/>
              <a:gdLst/>
              <a:ahLst/>
              <a:cxnLst/>
              <a:rect l="l" t="t" r="r" b="b"/>
              <a:pathLst>
                <a:path w="3021" h="5758" extrusionOk="0">
                  <a:moveTo>
                    <a:pt x="1" y="1"/>
                  </a:moveTo>
                  <a:lnTo>
                    <a:pt x="1" y="357"/>
                  </a:lnTo>
                  <a:cubicBezTo>
                    <a:pt x="1" y="546"/>
                    <a:pt x="148" y="703"/>
                    <a:pt x="336" y="703"/>
                  </a:cubicBezTo>
                  <a:lnTo>
                    <a:pt x="336" y="871"/>
                  </a:lnTo>
                  <a:cubicBezTo>
                    <a:pt x="323" y="868"/>
                    <a:pt x="310" y="867"/>
                    <a:pt x="298" y="867"/>
                  </a:cubicBezTo>
                  <a:cubicBezTo>
                    <a:pt x="132" y="867"/>
                    <a:pt x="97" y="1122"/>
                    <a:pt x="127" y="1259"/>
                  </a:cubicBezTo>
                  <a:cubicBezTo>
                    <a:pt x="151" y="1439"/>
                    <a:pt x="310" y="1562"/>
                    <a:pt x="484" y="1562"/>
                  </a:cubicBezTo>
                  <a:cubicBezTo>
                    <a:pt x="532" y="1562"/>
                    <a:pt x="582" y="1552"/>
                    <a:pt x="630" y="1532"/>
                  </a:cubicBezTo>
                  <a:lnTo>
                    <a:pt x="640" y="1532"/>
                  </a:lnTo>
                  <a:cubicBezTo>
                    <a:pt x="652" y="1528"/>
                    <a:pt x="664" y="1526"/>
                    <a:pt x="675" y="1526"/>
                  </a:cubicBezTo>
                  <a:cubicBezTo>
                    <a:pt x="822" y="1526"/>
                    <a:pt x="903" y="1826"/>
                    <a:pt x="777" y="1972"/>
                  </a:cubicBezTo>
                  <a:cubicBezTo>
                    <a:pt x="703" y="2056"/>
                    <a:pt x="640" y="2213"/>
                    <a:pt x="640" y="2528"/>
                  </a:cubicBezTo>
                  <a:cubicBezTo>
                    <a:pt x="640" y="3335"/>
                    <a:pt x="1196" y="3723"/>
                    <a:pt x="1448" y="3723"/>
                  </a:cubicBezTo>
                  <a:lnTo>
                    <a:pt x="1448" y="4174"/>
                  </a:lnTo>
                  <a:cubicBezTo>
                    <a:pt x="2192" y="4174"/>
                    <a:pt x="2077" y="5422"/>
                    <a:pt x="1699" y="5422"/>
                  </a:cubicBezTo>
                  <a:lnTo>
                    <a:pt x="1699" y="5758"/>
                  </a:lnTo>
                  <a:lnTo>
                    <a:pt x="2947" y="5758"/>
                  </a:lnTo>
                  <a:lnTo>
                    <a:pt x="302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03"/>
            <p:cNvSpPr/>
            <p:nvPr/>
          </p:nvSpPr>
          <p:spPr>
            <a:xfrm>
              <a:off x="-3455007" y="490286"/>
              <a:ext cx="218803" cy="417038"/>
            </a:xfrm>
            <a:custGeom>
              <a:avLst/>
              <a:gdLst/>
              <a:ahLst/>
              <a:cxnLst/>
              <a:rect l="l" t="t" r="r" b="b"/>
              <a:pathLst>
                <a:path w="3021" h="5758" extrusionOk="0">
                  <a:moveTo>
                    <a:pt x="1699" y="0"/>
                  </a:moveTo>
                  <a:lnTo>
                    <a:pt x="1699" y="336"/>
                  </a:lnTo>
                  <a:cubicBezTo>
                    <a:pt x="2087" y="336"/>
                    <a:pt x="2192" y="1584"/>
                    <a:pt x="1458" y="1584"/>
                  </a:cubicBezTo>
                  <a:lnTo>
                    <a:pt x="1458" y="2024"/>
                  </a:lnTo>
                  <a:cubicBezTo>
                    <a:pt x="1206" y="2024"/>
                    <a:pt x="650" y="2422"/>
                    <a:pt x="650" y="3230"/>
                  </a:cubicBezTo>
                  <a:cubicBezTo>
                    <a:pt x="650" y="3545"/>
                    <a:pt x="703" y="3702"/>
                    <a:pt x="776" y="3786"/>
                  </a:cubicBezTo>
                  <a:cubicBezTo>
                    <a:pt x="913" y="3932"/>
                    <a:pt x="832" y="4232"/>
                    <a:pt x="677" y="4232"/>
                  </a:cubicBezTo>
                  <a:cubicBezTo>
                    <a:pt x="665" y="4232"/>
                    <a:pt x="653" y="4230"/>
                    <a:pt x="640" y="4226"/>
                  </a:cubicBezTo>
                  <a:lnTo>
                    <a:pt x="629" y="4226"/>
                  </a:lnTo>
                  <a:cubicBezTo>
                    <a:pt x="578" y="4202"/>
                    <a:pt x="526" y="4190"/>
                    <a:pt x="475" y="4190"/>
                  </a:cubicBezTo>
                  <a:cubicBezTo>
                    <a:pt x="308" y="4190"/>
                    <a:pt x="158" y="4314"/>
                    <a:pt x="126" y="4499"/>
                  </a:cubicBezTo>
                  <a:cubicBezTo>
                    <a:pt x="106" y="4638"/>
                    <a:pt x="133" y="4889"/>
                    <a:pt x="314" y="4889"/>
                  </a:cubicBezTo>
                  <a:cubicBezTo>
                    <a:pt x="324" y="4889"/>
                    <a:pt x="335" y="4888"/>
                    <a:pt x="346" y="4887"/>
                  </a:cubicBezTo>
                  <a:lnTo>
                    <a:pt x="346" y="5055"/>
                  </a:lnTo>
                  <a:cubicBezTo>
                    <a:pt x="158" y="5055"/>
                    <a:pt x="0" y="5201"/>
                    <a:pt x="0" y="5390"/>
                  </a:cubicBezTo>
                  <a:lnTo>
                    <a:pt x="0" y="5757"/>
                  </a:lnTo>
                  <a:lnTo>
                    <a:pt x="3020" y="5747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03"/>
            <p:cNvSpPr/>
            <p:nvPr/>
          </p:nvSpPr>
          <p:spPr>
            <a:xfrm>
              <a:off x="-5218629" y="490286"/>
              <a:ext cx="218079" cy="417038"/>
            </a:xfrm>
            <a:custGeom>
              <a:avLst/>
              <a:gdLst/>
              <a:ahLst/>
              <a:cxnLst/>
              <a:rect l="l" t="t" r="r" b="b"/>
              <a:pathLst>
                <a:path w="3011" h="5758" extrusionOk="0">
                  <a:moveTo>
                    <a:pt x="74" y="0"/>
                  </a:moveTo>
                  <a:lnTo>
                    <a:pt x="1" y="5747"/>
                  </a:lnTo>
                  <a:lnTo>
                    <a:pt x="3011" y="5757"/>
                  </a:lnTo>
                  <a:lnTo>
                    <a:pt x="3011" y="5390"/>
                  </a:lnTo>
                  <a:cubicBezTo>
                    <a:pt x="3011" y="5212"/>
                    <a:pt x="2864" y="5055"/>
                    <a:pt x="2685" y="5055"/>
                  </a:cubicBezTo>
                  <a:lnTo>
                    <a:pt x="2685" y="4887"/>
                  </a:lnTo>
                  <a:cubicBezTo>
                    <a:pt x="2696" y="4888"/>
                    <a:pt x="2706" y="4889"/>
                    <a:pt x="2716" y="4889"/>
                  </a:cubicBezTo>
                  <a:cubicBezTo>
                    <a:pt x="2888" y="4889"/>
                    <a:pt x="2915" y="4638"/>
                    <a:pt x="2895" y="4499"/>
                  </a:cubicBezTo>
                  <a:cubicBezTo>
                    <a:pt x="2863" y="4314"/>
                    <a:pt x="2714" y="4190"/>
                    <a:pt x="2546" y="4190"/>
                  </a:cubicBezTo>
                  <a:cubicBezTo>
                    <a:pt x="2495" y="4190"/>
                    <a:pt x="2443" y="4202"/>
                    <a:pt x="2392" y="4226"/>
                  </a:cubicBezTo>
                  <a:lnTo>
                    <a:pt x="2381" y="4226"/>
                  </a:lnTo>
                  <a:cubicBezTo>
                    <a:pt x="2369" y="4230"/>
                    <a:pt x="2356" y="4232"/>
                    <a:pt x="2344" y="4232"/>
                  </a:cubicBezTo>
                  <a:cubicBezTo>
                    <a:pt x="2189" y="4232"/>
                    <a:pt x="2109" y="3932"/>
                    <a:pt x="2245" y="3786"/>
                  </a:cubicBezTo>
                  <a:cubicBezTo>
                    <a:pt x="2318" y="3702"/>
                    <a:pt x="2381" y="3545"/>
                    <a:pt x="2381" y="3230"/>
                  </a:cubicBezTo>
                  <a:cubicBezTo>
                    <a:pt x="2381" y="2422"/>
                    <a:pt x="1826" y="2024"/>
                    <a:pt x="1574" y="2024"/>
                  </a:cubicBezTo>
                  <a:lnTo>
                    <a:pt x="1574" y="1584"/>
                  </a:lnTo>
                  <a:cubicBezTo>
                    <a:pt x="829" y="1584"/>
                    <a:pt x="945" y="336"/>
                    <a:pt x="1322" y="336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03"/>
            <p:cNvSpPr/>
            <p:nvPr/>
          </p:nvSpPr>
          <p:spPr>
            <a:xfrm>
              <a:off x="-5353055" y="893565"/>
              <a:ext cx="2233809" cy="95025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03"/>
            <p:cNvSpPr/>
            <p:nvPr/>
          </p:nvSpPr>
          <p:spPr>
            <a:xfrm>
              <a:off x="-5267952" y="-1892306"/>
              <a:ext cx="2080335" cy="57797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03"/>
            <p:cNvSpPr/>
            <p:nvPr/>
          </p:nvSpPr>
          <p:spPr>
            <a:xfrm>
              <a:off x="-5319594" y="-1972049"/>
              <a:ext cx="2182820" cy="120085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03"/>
            <p:cNvSpPr/>
            <p:nvPr/>
          </p:nvSpPr>
          <p:spPr>
            <a:xfrm>
              <a:off x="-5413750" y="-2075332"/>
              <a:ext cx="2371928" cy="122330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03"/>
            <p:cNvSpPr/>
            <p:nvPr/>
          </p:nvSpPr>
          <p:spPr>
            <a:xfrm>
              <a:off x="-5403176" y="972512"/>
              <a:ext cx="2340857" cy="67720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rgbClr val="934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03"/>
            <p:cNvSpPr/>
            <p:nvPr/>
          </p:nvSpPr>
          <p:spPr>
            <a:xfrm>
              <a:off x="-5038573" y="972512"/>
              <a:ext cx="852979" cy="67720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03"/>
            <p:cNvSpPr/>
            <p:nvPr/>
          </p:nvSpPr>
          <p:spPr>
            <a:xfrm>
              <a:off x="-4007922" y="972512"/>
              <a:ext cx="439056" cy="67720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03"/>
            <p:cNvSpPr/>
            <p:nvPr/>
          </p:nvSpPr>
          <p:spPr>
            <a:xfrm>
              <a:off x="-3218819" y="-732589"/>
              <a:ext cx="290217" cy="1772808"/>
            </a:xfrm>
            <a:custGeom>
              <a:avLst/>
              <a:gdLst/>
              <a:ahLst/>
              <a:cxnLst/>
              <a:rect l="l" t="t" r="r" b="b"/>
              <a:pathLst>
                <a:path w="4007" h="24477" extrusionOk="0">
                  <a:moveTo>
                    <a:pt x="0" y="1"/>
                  </a:moveTo>
                  <a:lnTo>
                    <a:pt x="3042" y="24476"/>
                  </a:lnTo>
                  <a:lnTo>
                    <a:pt x="4006" y="2447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03"/>
            <p:cNvSpPr/>
            <p:nvPr/>
          </p:nvSpPr>
          <p:spPr>
            <a:xfrm>
              <a:off x="-3242358" y="-732589"/>
              <a:ext cx="290217" cy="1772808"/>
            </a:xfrm>
            <a:custGeom>
              <a:avLst/>
              <a:gdLst/>
              <a:ahLst/>
              <a:cxnLst/>
              <a:rect l="l" t="t" r="r" b="b"/>
              <a:pathLst>
                <a:path w="4007" h="24477" extrusionOk="0">
                  <a:moveTo>
                    <a:pt x="0" y="1"/>
                  </a:moveTo>
                  <a:lnTo>
                    <a:pt x="3041" y="24476"/>
                  </a:lnTo>
                  <a:lnTo>
                    <a:pt x="4006" y="2447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03"/>
            <p:cNvSpPr/>
            <p:nvPr/>
          </p:nvSpPr>
          <p:spPr>
            <a:xfrm>
              <a:off x="-3482385" y="-590557"/>
              <a:ext cx="280294" cy="27450"/>
            </a:xfrm>
            <a:custGeom>
              <a:avLst/>
              <a:gdLst/>
              <a:ahLst/>
              <a:cxnLst/>
              <a:rect l="l" t="t" r="r" b="b"/>
              <a:pathLst>
                <a:path w="3870" h="379" extrusionOk="0">
                  <a:moveTo>
                    <a:pt x="3697" y="0"/>
                  </a:moveTo>
                  <a:cubicBezTo>
                    <a:pt x="3692" y="0"/>
                    <a:pt x="3687" y="0"/>
                    <a:pt x="3681" y="1"/>
                  </a:cubicBezTo>
                  <a:lnTo>
                    <a:pt x="221" y="1"/>
                  </a:lnTo>
                  <a:cubicBezTo>
                    <a:pt x="116" y="1"/>
                    <a:pt x="22" y="85"/>
                    <a:pt x="11" y="190"/>
                  </a:cubicBezTo>
                  <a:cubicBezTo>
                    <a:pt x="1" y="295"/>
                    <a:pt x="85" y="378"/>
                    <a:pt x="179" y="378"/>
                  </a:cubicBezTo>
                  <a:lnTo>
                    <a:pt x="3639" y="378"/>
                  </a:lnTo>
                  <a:cubicBezTo>
                    <a:pt x="3755" y="378"/>
                    <a:pt x="3839" y="295"/>
                    <a:pt x="3849" y="190"/>
                  </a:cubicBezTo>
                  <a:cubicBezTo>
                    <a:pt x="3869" y="90"/>
                    <a:pt x="3795" y="0"/>
                    <a:pt x="3697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03"/>
            <p:cNvSpPr/>
            <p:nvPr/>
          </p:nvSpPr>
          <p:spPr>
            <a:xfrm>
              <a:off x="-3457252" y="-404417"/>
              <a:ext cx="280294" cy="27450"/>
            </a:xfrm>
            <a:custGeom>
              <a:avLst/>
              <a:gdLst/>
              <a:ahLst/>
              <a:cxnLst/>
              <a:rect l="l" t="t" r="r" b="b"/>
              <a:pathLst>
                <a:path w="3870" h="379" extrusionOk="0">
                  <a:moveTo>
                    <a:pt x="230" y="0"/>
                  </a:moveTo>
                  <a:cubicBezTo>
                    <a:pt x="115" y="0"/>
                    <a:pt x="31" y="84"/>
                    <a:pt x="10" y="189"/>
                  </a:cubicBezTo>
                  <a:cubicBezTo>
                    <a:pt x="0" y="288"/>
                    <a:pt x="75" y="378"/>
                    <a:pt x="173" y="378"/>
                  </a:cubicBezTo>
                  <a:cubicBezTo>
                    <a:pt x="178" y="378"/>
                    <a:pt x="183" y="378"/>
                    <a:pt x="189" y="378"/>
                  </a:cubicBezTo>
                  <a:lnTo>
                    <a:pt x="3649" y="378"/>
                  </a:lnTo>
                  <a:cubicBezTo>
                    <a:pt x="3754" y="378"/>
                    <a:pt x="3838" y="294"/>
                    <a:pt x="3859" y="189"/>
                  </a:cubicBezTo>
                  <a:cubicBezTo>
                    <a:pt x="3869" y="84"/>
                    <a:pt x="3785" y="0"/>
                    <a:pt x="3680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03"/>
            <p:cNvSpPr/>
            <p:nvPr/>
          </p:nvSpPr>
          <p:spPr>
            <a:xfrm>
              <a:off x="-3432264" y="-217626"/>
              <a:ext cx="280367" cy="27450"/>
            </a:xfrm>
            <a:custGeom>
              <a:avLst/>
              <a:gdLst/>
              <a:ahLst/>
              <a:cxnLst/>
              <a:rect l="l" t="t" r="r" b="b"/>
              <a:pathLst>
                <a:path w="3871" h="379" extrusionOk="0">
                  <a:moveTo>
                    <a:pt x="232" y="1"/>
                  </a:moveTo>
                  <a:cubicBezTo>
                    <a:pt x="116" y="1"/>
                    <a:pt x="32" y="85"/>
                    <a:pt x="22" y="190"/>
                  </a:cubicBezTo>
                  <a:cubicBezTo>
                    <a:pt x="1" y="294"/>
                    <a:pt x="85" y="378"/>
                    <a:pt x="190" y="378"/>
                  </a:cubicBezTo>
                  <a:lnTo>
                    <a:pt x="3650" y="378"/>
                  </a:lnTo>
                  <a:cubicBezTo>
                    <a:pt x="3755" y="378"/>
                    <a:pt x="3849" y="294"/>
                    <a:pt x="3860" y="190"/>
                  </a:cubicBezTo>
                  <a:cubicBezTo>
                    <a:pt x="3870" y="85"/>
                    <a:pt x="3797" y="1"/>
                    <a:pt x="3692" y="1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103"/>
            <p:cNvSpPr/>
            <p:nvPr/>
          </p:nvSpPr>
          <p:spPr>
            <a:xfrm>
              <a:off x="-3406408" y="-30834"/>
              <a:ext cx="280222" cy="27450"/>
            </a:xfrm>
            <a:custGeom>
              <a:avLst/>
              <a:gdLst/>
              <a:ahLst/>
              <a:cxnLst/>
              <a:rect l="l" t="t" r="r" b="b"/>
              <a:pathLst>
                <a:path w="3869" h="379" extrusionOk="0">
                  <a:moveTo>
                    <a:pt x="3697" y="1"/>
                  </a:moveTo>
                  <a:cubicBezTo>
                    <a:pt x="3692" y="1"/>
                    <a:pt x="3686" y="1"/>
                    <a:pt x="3681" y="1"/>
                  </a:cubicBezTo>
                  <a:lnTo>
                    <a:pt x="221" y="1"/>
                  </a:lnTo>
                  <a:cubicBezTo>
                    <a:pt x="116" y="1"/>
                    <a:pt x="21" y="85"/>
                    <a:pt x="11" y="190"/>
                  </a:cubicBezTo>
                  <a:cubicBezTo>
                    <a:pt x="0" y="295"/>
                    <a:pt x="74" y="379"/>
                    <a:pt x="179" y="379"/>
                  </a:cubicBezTo>
                  <a:lnTo>
                    <a:pt x="3639" y="379"/>
                  </a:lnTo>
                  <a:cubicBezTo>
                    <a:pt x="3744" y="379"/>
                    <a:pt x="3838" y="295"/>
                    <a:pt x="3849" y="190"/>
                  </a:cubicBezTo>
                  <a:cubicBezTo>
                    <a:pt x="3869" y="91"/>
                    <a:pt x="3794" y="1"/>
                    <a:pt x="3697" y="1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103"/>
            <p:cNvSpPr/>
            <p:nvPr/>
          </p:nvSpPr>
          <p:spPr>
            <a:xfrm>
              <a:off x="-3381348" y="156031"/>
              <a:ext cx="280294" cy="27450"/>
            </a:xfrm>
            <a:custGeom>
              <a:avLst/>
              <a:gdLst/>
              <a:ahLst/>
              <a:cxnLst/>
              <a:rect l="l" t="t" r="r" b="b"/>
              <a:pathLst>
                <a:path w="3870" h="379" extrusionOk="0">
                  <a:moveTo>
                    <a:pt x="3697" y="0"/>
                  </a:moveTo>
                  <a:cubicBezTo>
                    <a:pt x="3692" y="0"/>
                    <a:pt x="3686" y="1"/>
                    <a:pt x="3681" y="1"/>
                  </a:cubicBezTo>
                  <a:lnTo>
                    <a:pt x="221" y="1"/>
                  </a:lnTo>
                  <a:cubicBezTo>
                    <a:pt x="116" y="1"/>
                    <a:pt x="21" y="74"/>
                    <a:pt x="11" y="190"/>
                  </a:cubicBezTo>
                  <a:cubicBezTo>
                    <a:pt x="0" y="284"/>
                    <a:pt x="84" y="379"/>
                    <a:pt x="189" y="379"/>
                  </a:cubicBezTo>
                  <a:lnTo>
                    <a:pt x="3639" y="379"/>
                  </a:lnTo>
                  <a:cubicBezTo>
                    <a:pt x="3755" y="379"/>
                    <a:pt x="3838" y="295"/>
                    <a:pt x="3859" y="190"/>
                  </a:cubicBezTo>
                  <a:cubicBezTo>
                    <a:pt x="3869" y="90"/>
                    <a:pt x="3794" y="0"/>
                    <a:pt x="3697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103"/>
            <p:cNvSpPr/>
            <p:nvPr/>
          </p:nvSpPr>
          <p:spPr>
            <a:xfrm>
              <a:off x="-3356287" y="342171"/>
              <a:ext cx="280294" cy="27378"/>
            </a:xfrm>
            <a:custGeom>
              <a:avLst/>
              <a:gdLst/>
              <a:ahLst/>
              <a:cxnLst/>
              <a:rect l="l" t="t" r="r" b="b"/>
              <a:pathLst>
                <a:path w="3870" h="378" extrusionOk="0">
                  <a:moveTo>
                    <a:pt x="231" y="0"/>
                  </a:moveTo>
                  <a:cubicBezTo>
                    <a:pt x="116" y="0"/>
                    <a:pt x="32" y="84"/>
                    <a:pt x="11" y="189"/>
                  </a:cubicBezTo>
                  <a:cubicBezTo>
                    <a:pt x="0" y="294"/>
                    <a:pt x="84" y="378"/>
                    <a:pt x="189" y="378"/>
                  </a:cubicBezTo>
                  <a:lnTo>
                    <a:pt x="3650" y="378"/>
                  </a:lnTo>
                  <a:cubicBezTo>
                    <a:pt x="3755" y="378"/>
                    <a:pt x="3838" y="294"/>
                    <a:pt x="3859" y="189"/>
                  </a:cubicBezTo>
                  <a:cubicBezTo>
                    <a:pt x="3870" y="84"/>
                    <a:pt x="3786" y="0"/>
                    <a:pt x="3692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103"/>
            <p:cNvSpPr/>
            <p:nvPr/>
          </p:nvSpPr>
          <p:spPr>
            <a:xfrm>
              <a:off x="-3331227" y="528962"/>
              <a:ext cx="280294" cy="27450"/>
            </a:xfrm>
            <a:custGeom>
              <a:avLst/>
              <a:gdLst/>
              <a:ahLst/>
              <a:cxnLst/>
              <a:rect l="l" t="t" r="r" b="b"/>
              <a:pathLst>
                <a:path w="3870" h="379" extrusionOk="0">
                  <a:moveTo>
                    <a:pt x="3708" y="0"/>
                  </a:moveTo>
                  <a:cubicBezTo>
                    <a:pt x="3702" y="0"/>
                    <a:pt x="3697" y="0"/>
                    <a:pt x="3692" y="1"/>
                  </a:cubicBezTo>
                  <a:lnTo>
                    <a:pt x="231" y="1"/>
                  </a:lnTo>
                  <a:cubicBezTo>
                    <a:pt x="126" y="1"/>
                    <a:pt x="32" y="85"/>
                    <a:pt x="21" y="190"/>
                  </a:cubicBezTo>
                  <a:cubicBezTo>
                    <a:pt x="1" y="295"/>
                    <a:pt x="84" y="378"/>
                    <a:pt x="189" y="378"/>
                  </a:cubicBezTo>
                  <a:lnTo>
                    <a:pt x="3650" y="378"/>
                  </a:lnTo>
                  <a:cubicBezTo>
                    <a:pt x="3755" y="378"/>
                    <a:pt x="3849" y="295"/>
                    <a:pt x="3859" y="190"/>
                  </a:cubicBezTo>
                  <a:cubicBezTo>
                    <a:pt x="3869" y="90"/>
                    <a:pt x="3804" y="0"/>
                    <a:pt x="3708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103"/>
            <p:cNvSpPr/>
            <p:nvPr/>
          </p:nvSpPr>
          <p:spPr>
            <a:xfrm>
              <a:off x="-3305371" y="715102"/>
              <a:ext cx="280294" cy="28174"/>
            </a:xfrm>
            <a:custGeom>
              <a:avLst/>
              <a:gdLst/>
              <a:ahLst/>
              <a:cxnLst/>
              <a:rect l="l" t="t" r="r" b="b"/>
              <a:pathLst>
                <a:path w="3870" h="389" extrusionOk="0">
                  <a:moveTo>
                    <a:pt x="220" y="0"/>
                  </a:moveTo>
                  <a:cubicBezTo>
                    <a:pt x="115" y="0"/>
                    <a:pt x="21" y="84"/>
                    <a:pt x="11" y="189"/>
                  </a:cubicBezTo>
                  <a:cubicBezTo>
                    <a:pt x="0" y="294"/>
                    <a:pt x="84" y="388"/>
                    <a:pt x="178" y="388"/>
                  </a:cubicBezTo>
                  <a:lnTo>
                    <a:pt x="3639" y="388"/>
                  </a:lnTo>
                  <a:cubicBezTo>
                    <a:pt x="3754" y="378"/>
                    <a:pt x="3838" y="304"/>
                    <a:pt x="3849" y="189"/>
                  </a:cubicBezTo>
                  <a:cubicBezTo>
                    <a:pt x="3869" y="94"/>
                    <a:pt x="3786" y="0"/>
                    <a:pt x="3681" y="0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103"/>
            <p:cNvSpPr/>
            <p:nvPr/>
          </p:nvSpPr>
          <p:spPr>
            <a:xfrm>
              <a:off x="-3280310" y="901894"/>
              <a:ext cx="280294" cy="27522"/>
            </a:xfrm>
            <a:custGeom>
              <a:avLst/>
              <a:gdLst/>
              <a:ahLst/>
              <a:cxnLst/>
              <a:rect l="l" t="t" r="r" b="b"/>
              <a:pathLst>
                <a:path w="3870" h="380" extrusionOk="0">
                  <a:moveTo>
                    <a:pt x="231" y="1"/>
                  </a:moveTo>
                  <a:cubicBezTo>
                    <a:pt x="115" y="1"/>
                    <a:pt x="32" y="85"/>
                    <a:pt x="11" y="189"/>
                  </a:cubicBezTo>
                  <a:cubicBezTo>
                    <a:pt x="1" y="289"/>
                    <a:pt x="76" y="379"/>
                    <a:pt x="173" y="379"/>
                  </a:cubicBezTo>
                  <a:cubicBezTo>
                    <a:pt x="178" y="379"/>
                    <a:pt x="183" y="379"/>
                    <a:pt x="189" y="378"/>
                  </a:cubicBezTo>
                  <a:lnTo>
                    <a:pt x="3649" y="378"/>
                  </a:lnTo>
                  <a:cubicBezTo>
                    <a:pt x="3754" y="378"/>
                    <a:pt x="3838" y="294"/>
                    <a:pt x="3859" y="189"/>
                  </a:cubicBezTo>
                  <a:cubicBezTo>
                    <a:pt x="3870" y="85"/>
                    <a:pt x="3786" y="1"/>
                    <a:pt x="3681" y="1"/>
                  </a:cubicBez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103"/>
            <p:cNvSpPr/>
            <p:nvPr/>
          </p:nvSpPr>
          <p:spPr>
            <a:xfrm>
              <a:off x="-3503606" y="-732589"/>
              <a:ext cx="290145" cy="1772808"/>
            </a:xfrm>
            <a:custGeom>
              <a:avLst/>
              <a:gdLst/>
              <a:ahLst/>
              <a:cxnLst/>
              <a:rect l="l" t="t" r="r" b="b"/>
              <a:pathLst>
                <a:path w="4006" h="24477" extrusionOk="0">
                  <a:moveTo>
                    <a:pt x="0" y="1"/>
                  </a:moveTo>
                  <a:lnTo>
                    <a:pt x="3041" y="24476"/>
                  </a:lnTo>
                  <a:lnTo>
                    <a:pt x="4006" y="2447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C6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103"/>
            <p:cNvSpPr/>
            <p:nvPr/>
          </p:nvSpPr>
          <p:spPr>
            <a:xfrm>
              <a:off x="-3527145" y="-732589"/>
              <a:ext cx="290145" cy="1772808"/>
            </a:xfrm>
            <a:custGeom>
              <a:avLst/>
              <a:gdLst/>
              <a:ahLst/>
              <a:cxnLst/>
              <a:rect l="l" t="t" r="r" b="b"/>
              <a:pathLst>
                <a:path w="4006" h="24477" extrusionOk="0">
                  <a:moveTo>
                    <a:pt x="0" y="1"/>
                  </a:moveTo>
                  <a:lnTo>
                    <a:pt x="3041" y="24476"/>
                  </a:lnTo>
                  <a:lnTo>
                    <a:pt x="4006" y="24476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103"/>
            <p:cNvSpPr/>
            <p:nvPr/>
          </p:nvSpPr>
          <p:spPr>
            <a:xfrm>
              <a:off x="-5413750" y="-2075332"/>
              <a:ext cx="2371204" cy="22815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103"/>
            <p:cNvSpPr/>
            <p:nvPr/>
          </p:nvSpPr>
          <p:spPr>
            <a:xfrm>
              <a:off x="-5067472" y="-1901432"/>
              <a:ext cx="1679376" cy="4867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103"/>
            <p:cNvSpPr/>
            <p:nvPr/>
          </p:nvSpPr>
          <p:spPr>
            <a:xfrm>
              <a:off x="-5367468" y="-2015361"/>
              <a:ext cx="2278569" cy="16006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103"/>
            <p:cNvSpPr/>
            <p:nvPr/>
          </p:nvSpPr>
          <p:spPr>
            <a:xfrm>
              <a:off x="-5156341" y="-1725432"/>
              <a:ext cx="91259" cy="99153"/>
            </a:xfrm>
            <a:custGeom>
              <a:avLst/>
              <a:gdLst/>
              <a:ahLst/>
              <a:cxnLst/>
              <a:rect l="l" t="t" r="r" b="b"/>
              <a:pathLst>
                <a:path w="1260" h="1369" extrusionOk="0">
                  <a:moveTo>
                    <a:pt x="673" y="1"/>
                  </a:moveTo>
                  <a:cubicBezTo>
                    <a:pt x="413" y="1"/>
                    <a:pt x="159" y="235"/>
                    <a:pt x="85" y="559"/>
                  </a:cubicBezTo>
                  <a:cubicBezTo>
                    <a:pt x="1" y="926"/>
                    <a:pt x="179" y="1283"/>
                    <a:pt x="473" y="1356"/>
                  </a:cubicBezTo>
                  <a:cubicBezTo>
                    <a:pt x="508" y="1365"/>
                    <a:pt x="544" y="1369"/>
                    <a:pt x="580" y="1369"/>
                  </a:cubicBezTo>
                  <a:cubicBezTo>
                    <a:pt x="848" y="1369"/>
                    <a:pt x="1101" y="1135"/>
                    <a:pt x="1175" y="811"/>
                  </a:cubicBezTo>
                  <a:cubicBezTo>
                    <a:pt x="1259" y="433"/>
                    <a:pt x="1081" y="77"/>
                    <a:pt x="777" y="14"/>
                  </a:cubicBezTo>
                  <a:cubicBezTo>
                    <a:pt x="742" y="5"/>
                    <a:pt x="708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103"/>
            <p:cNvSpPr/>
            <p:nvPr/>
          </p:nvSpPr>
          <p:spPr>
            <a:xfrm>
              <a:off x="-5062909" y="-1797208"/>
              <a:ext cx="34403" cy="2759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9" y="0"/>
                  </a:moveTo>
                  <a:cubicBezTo>
                    <a:pt x="151" y="0"/>
                    <a:pt x="70" y="39"/>
                    <a:pt x="22" y="124"/>
                  </a:cubicBezTo>
                  <a:cubicBezTo>
                    <a:pt x="1" y="239"/>
                    <a:pt x="85" y="344"/>
                    <a:pt x="189" y="365"/>
                  </a:cubicBezTo>
                  <a:cubicBezTo>
                    <a:pt x="219" y="376"/>
                    <a:pt x="248" y="381"/>
                    <a:pt x="276" y="381"/>
                  </a:cubicBezTo>
                  <a:cubicBezTo>
                    <a:pt x="359" y="381"/>
                    <a:pt x="431" y="336"/>
                    <a:pt x="462" y="250"/>
                  </a:cubicBezTo>
                  <a:cubicBezTo>
                    <a:pt x="475" y="96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103"/>
            <p:cNvSpPr/>
            <p:nvPr/>
          </p:nvSpPr>
          <p:spPr>
            <a:xfrm>
              <a:off x="-3432264" y="-1798222"/>
              <a:ext cx="35779" cy="29333"/>
            </a:xfrm>
            <a:custGeom>
              <a:avLst/>
              <a:gdLst/>
              <a:ahLst/>
              <a:cxnLst/>
              <a:rect l="l" t="t" r="r" b="b"/>
              <a:pathLst>
                <a:path w="494" h="405" extrusionOk="0">
                  <a:moveTo>
                    <a:pt x="269" y="0"/>
                  </a:moveTo>
                  <a:cubicBezTo>
                    <a:pt x="230" y="0"/>
                    <a:pt x="192" y="11"/>
                    <a:pt x="158" y="33"/>
                  </a:cubicBezTo>
                  <a:cubicBezTo>
                    <a:pt x="53" y="85"/>
                    <a:pt x="1" y="201"/>
                    <a:pt x="53" y="316"/>
                  </a:cubicBezTo>
                  <a:cubicBezTo>
                    <a:pt x="92" y="374"/>
                    <a:pt x="155" y="405"/>
                    <a:pt x="219" y="405"/>
                  </a:cubicBezTo>
                  <a:cubicBezTo>
                    <a:pt x="259" y="405"/>
                    <a:pt x="300" y="393"/>
                    <a:pt x="336" y="369"/>
                  </a:cubicBezTo>
                  <a:cubicBezTo>
                    <a:pt x="441" y="316"/>
                    <a:pt x="494" y="201"/>
                    <a:pt x="452" y="96"/>
                  </a:cubicBezTo>
                  <a:cubicBezTo>
                    <a:pt x="411" y="35"/>
                    <a:pt x="34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103"/>
            <p:cNvSpPr/>
            <p:nvPr/>
          </p:nvSpPr>
          <p:spPr>
            <a:xfrm>
              <a:off x="-3388156" y="-1725142"/>
              <a:ext cx="89665" cy="99226"/>
            </a:xfrm>
            <a:custGeom>
              <a:avLst/>
              <a:gdLst/>
              <a:ahLst/>
              <a:cxnLst/>
              <a:rect l="l" t="t" r="r" b="b"/>
              <a:pathLst>
                <a:path w="1238" h="1370" extrusionOk="0">
                  <a:moveTo>
                    <a:pt x="594" y="0"/>
                  </a:moveTo>
                  <a:cubicBezTo>
                    <a:pt x="564" y="0"/>
                    <a:pt x="534" y="3"/>
                    <a:pt x="503" y="10"/>
                  </a:cubicBezTo>
                  <a:cubicBezTo>
                    <a:pt x="199" y="62"/>
                    <a:pt x="0" y="398"/>
                    <a:pt x="63" y="775"/>
                  </a:cubicBezTo>
                  <a:cubicBezTo>
                    <a:pt x="130" y="1129"/>
                    <a:pt x="380" y="1369"/>
                    <a:pt x="662" y="1369"/>
                  </a:cubicBezTo>
                  <a:cubicBezTo>
                    <a:pt x="689" y="1369"/>
                    <a:pt x="717" y="1367"/>
                    <a:pt x="745" y="1362"/>
                  </a:cubicBezTo>
                  <a:cubicBezTo>
                    <a:pt x="1049" y="1310"/>
                    <a:pt x="1237" y="964"/>
                    <a:pt x="1174" y="586"/>
                  </a:cubicBezTo>
                  <a:cubicBezTo>
                    <a:pt x="1118" y="247"/>
                    <a:pt x="866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103"/>
            <p:cNvSpPr/>
            <p:nvPr/>
          </p:nvSpPr>
          <p:spPr>
            <a:xfrm>
              <a:off x="-5135844" y="669690"/>
              <a:ext cx="69241" cy="90027"/>
            </a:xfrm>
            <a:custGeom>
              <a:avLst/>
              <a:gdLst/>
              <a:ahLst/>
              <a:cxnLst/>
              <a:rect l="l" t="t" r="r" b="b"/>
              <a:pathLst>
                <a:path w="956" h="1243" extrusionOk="0">
                  <a:moveTo>
                    <a:pt x="403" y="1"/>
                  </a:moveTo>
                  <a:cubicBezTo>
                    <a:pt x="381" y="1"/>
                    <a:pt x="359" y="3"/>
                    <a:pt x="337" y="8"/>
                  </a:cubicBezTo>
                  <a:cubicBezTo>
                    <a:pt x="116" y="50"/>
                    <a:pt x="1" y="375"/>
                    <a:pt x="74" y="711"/>
                  </a:cubicBezTo>
                  <a:cubicBezTo>
                    <a:pt x="151" y="1016"/>
                    <a:pt x="356" y="1242"/>
                    <a:pt x="558" y="1242"/>
                  </a:cubicBezTo>
                  <a:cubicBezTo>
                    <a:pt x="579" y="1242"/>
                    <a:pt x="599" y="1240"/>
                    <a:pt x="620" y="1235"/>
                  </a:cubicBezTo>
                  <a:cubicBezTo>
                    <a:pt x="840" y="1183"/>
                    <a:pt x="955" y="868"/>
                    <a:pt x="882" y="533"/>
                  </a:cubicBezTo>
                  <a:cubicBezTo>
                    <a:pt x="815" y="220"/>
                    <a:pt x="612" y="1"/>
                    <a:pt x="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103"/>
            <p:cNvSpPr/>
            <p:nvPr/>
          </p:nvSpPr>
          <p:spPr>
            <a:xfrm>
              <a:off x="-5094632" y="814474"/>
              <a:ext cx="50047" cy="41863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103"/>
            <p:cNvSpPr/>
            <p:nvPr/>
          </p:nvSpPr>
          <p:spPr>
            <a:xfrm>
              <a:off x="-5191251" y="612544"/>
              <a:ext cx="49758" cy="42660"/>
            </a:xfrm>
            <a:custGeom>
              <a:avLst/>
              <a:gdLst/>
              <a:ahLst/>
              <a:cxnLst/>
              <a:rect l="l" t="t" r="r" b="b"/>
              <a:pathLst>
                <a:path w="687" h="589" extrusionOk="0">
                  <a:moveTo>
                    <a:pt x="377" y="1"/>
                  </a:moveTo>
                  <a:cubicBezTo>
                    <a:pt x="317" y="1"/>
                    <a:pt x="255" y="20"/>
                    <a:pt x="200" y="63"/>
                  </a:cubicBezTo>
                  <a:cubicBezTo>
                    <a:pt x="0" y="221"/>
                    <a:pt x="84" y="546"/>
                    <a:pt x="336" y="588"/>
                  </a:cubicBezTo>
                  <a:cubicBezTo>
                    <a:pt x="343" y="588"/>
                    <a:pt x="349" y="588"/>
                    <a:pt x="356" y="588"/>
                  </a:cubicBezTo>
                  <a:cubicBezTo>
                    <a:pt x="506" y="588"/>
                    <a:pt x="652" y="476"/>
                    <a:pt x="672" y="325"/>
                  </a:cubicBezTo>
                  <a:cubicBezTo>
                    <a:pt x="687" y="135"/>
                    <a:pt x="53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103"/>
            <p:cNvSpPr/>
            <p:nvPr/>
          </p:nvSpPr>
          <p:spPr>
            <a:xfrm>
              <a:off x="-5191251" y="767468"/>
              <a:ext cx="49758" cy="42660"/>
            </a:xfrm>
            <a:custGeom>
              <a:avLst/>
              <a:gdLst/>
              <a:ahLst/>
              <a:cxnLst/>
              <a:rect l="l" t="t" r="r" b="b"/>
              <a:pathLst>
                <a:path w="687" h="589" extrusionOk="0">
                  <a:moveTo>
                    <a:pt x="377" y="1"/>
                  </a:moveTo>
                  <a:cubicBezTo>
                    <a:pt x="317" y="1"/>
                    <a:pt x="255" y="20"/>
                    <a:pt x="200" y="64"/>
                  </a:cubicBezTo>
                  <a:cubicBezTo>
                    <a:pt x="0" y="221"/>
                    <a:pt x="84" y="546"/>
                    <a:pt x="336" y="588"/>
                  </a:cubicBezTo>
                  <a:cubicBezTo>
                    <a:pt x="343" y="588"/>
                    <a:pt x="349" y="589"/>
                    <a:pt x="356" y="589"/>
                  </a:cubicBezTo>
                  <a:cubicBezTo>
                    <a:pt x="506" y="589"/>
                    <a:pt x="652" y="476"/>
                    <a:pt x="672" y="326"/>
                  </a:cubicBezTo>
                  <a:cubicBezTo>
                    <a:pt x="687" y="136"/>
                    <a:pt x="53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6" name="Google Shape;8606;p103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03B0B74D-96E1-3318-CE5F-400AB583B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5047" y="40859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84"/>
    </mc:Choice>
    <mc:Fallback xmlns="">
      <p:transition spd="slow" advTm="50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2"/>
          <p:cNvSpPr/>
          <p:nvPr/>
        </p:nvSpPr>
        <p:spPr>
          <a:xfrm>
            <a:off x="8019" y="2840725"/>
            <a:ext cx="912796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2"/>
          <p:cNvSpPr/>
          <p:nvPr/>
        </p:nvSpPr>
        <p:spPr>
          <a:xfrm>
            <a:off x="8019" y="4574174"/>
            <a:ext cx="912796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2"/>
          <p:cNvSpPr/>
          <p:nvPr/>
        </p:nvSpPr>
        <p:spPr>
          <a:xfrm>
            <a:off x="1510478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2"/>
          <p:cNvSpPr/>
          <p:nvPr/>
        </p:nvSpPr>
        <p:spPr>
          <a:xfrm>
            <a:off x="420981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2"/>
          <p:cNvSpPr/>
          <p:nvPr/>
        </p:nvSpPr>
        <p:spPr>
          <a:xfrm>
            <a:off x="690910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2"/>
          <p:cNvSpPr/>
          <p:nvPr/>
        </p:nvSpPr>
        <p:spPr>
          <a:xfrm>
            <a:off x="1510489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2"/>
          <p:cNvSpPr/>
          <p:nvPr/>
        </p:nvSpPr>
        <p:spPr>
          <a:xfrm>
            <a:off x="4209776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2"/>
          <p:cNvSpPr/>
          <p:nvPr/>
        </p:nvSpPr>
        <p:spPr>
          <a:xfrm>
            <a:off x="6909112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2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Entities:</a:t>
            </a:r>
            <a:endParaRPr dirty="0"/>
          </a:p>
        </p:txBody>
      </p:sp>
      <p:sp>
        <p:nvSpPr>
          <p:cNvPr id="1744" name="Google Shape;1744;p42"/>
          <p:cNvSpPr txBox="1">
            <a:spLocks noGrp="1"/>
          </p:cNvSpPr>
          <p:nvPr>
            <p:ph type="title"/>
          </p:nvPr>
        </p:nvSpPr>
        <p:spPr>
          <a:xfrm>
            <a:off x="720000" y="196840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</a:t>
            </a:r>
            <a:endParaRPr dirty="0"/>
          </a:p>
        </p:txBody>
      </p:sp>
      <p:sp>
        <p:nvSpPr>
          <p:cNvPr id="1746" name="Google Shape;1746;p42"/>
          <p:cNvSpPr txBox="1">
            <a:spLocks noGrp="1"/>
          </p:cNvSpPr>
          <p:nvPr>
            <p:ph type="title" idx="2"/>
          </p:nvPr>
        </p:nvSpPr>
        <p:spPr>
          <a:xfrm>
            <a:off x="3419275" y="196840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Bookstore</a:t>
            </a:r>
            <a:endParaRPr dirty="0"/>
          </a:p>
        </p:txBody>
      </p:sp>
      <p:sp>
        <p:nvSpPr>
          <p:cNvPr id="1748" name="Google Shape;1748;p42"/>
          <p:cNvSpPr txBox="1">
            <a:spLocks noGrp="1"/>
          </p:cNvSpPr>
          <p:nvPr>
            <p:ph type="title" idx="4"/>
          </p:nvPr>
        </p:nvSpPr>
        <p:spPr>
          <a:xfrm>
            <a:off x="720000" y="378285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Books</a:t>
            </a:r>
            <a:endParaRPr dirty="0"/>
          </a:p>
        </p:txBody>
      </p:sp>
      <p:sp>
        <p:nvSpPr>
          <p:cNvPr id="1749" name="Google Shape;1749;p42"/>
          <p:cNvSpPr txBox="1">
            <a:spLocks noGrp="1"/>
          </p:cNvSpPr>
          <p:nvPr>
            <p:ph type="title" idx="6"/>
          </p:nvPr>
        </p:nvSpPr>
        <p:spPr>
          <a:xfrm>
            <a:off x="3419271" y="378285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Publisher</a:t>
            </a:r>
            <a:endParaRPr dirty="0"/>
          </a:p>
        </p:txBody>
      </p:sp>
      <p:sp>
        <p:nvSpPr>
          <p:cNvPr id="1751" name="Google Shape;1751;p42"/>
          <p:cNvSpPr txBox="1">
            <a:spLocks noGrp="1"/>
          </p:cNvSpPr>
          <p:nvPr>
            <p:ph type="title" idx="8"/>
          </p:nvPr>
        </p:nvSpPr>
        <p:spPr>
          <a:xfrm>
            <a:off x="6118550" y="196840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</a:t>
            </a:r>
            <a:endParaRPr dirty="0"/>
          </a:p>
        </p:txBody>
      </p:sp>
      <p:sp>
        <p:nvSpPr>
          <p:cNvPr id="1753" name="Google Shape;1753;p42"/>
          <p:cNvSpPr txBox="1">
            <a:spLocks noGrp="1"/>
          </p:cNvSpPr>
          <p:nvPr>
            <p:ph type="title" idx="13"/>
          </p:nvPr>
        </p:nvSpPr>
        <p:spPr>
          <a:xfrm>
            <a:off x="6118550" y="378285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</a:t>
            </a:r>
            <a:endParaRPr dirty="0"/>
          </a:p>
        </p:txBody>
      </p:sp>
      <p:sp>
        <p:nvSpPr>
          <p:cNvPr id="1755" name="Google Shape;1755;p42"/>
          <p:cNvSpPr txBox="1">
            <a:spLocks noGrp="1"/>
          </p:cNvSpPr>
          <p:nvPr>
            <p:ph type="title" idx="15"/>
          </p:nvPr>
        </p:nvSpPr>
        <p:spPr>
          <a:xfrm>
            <a:off x="1580700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 idx="16"/>
          </p:nvPr>
        </p:nvSpPr>
        <p:spPr>
          <a:xfrm>
            <a:off x="1580700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title" idx="17"/>
          </p:nvPr>
        </p:nvSpPr>
        <p:spPr>
          <a:xfrm>
            <a:off x="4279974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title" idx="18"/>
          </p:nvPr>
        </p:nvSpPr>
        <p:spPr>
          <a:xfrm>
            <a:off x="4279974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title" idx="19"/>
          </p:nvPr>
        </p:nvSpPr>
        <p:spPr>
          <a:xfrm>
            <a:off x="6979249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title" idx="20"/>
          </p:nvPr>
        </p:nvSpPr>
        <p:spPr>
          <a:xfrm>
            <a:off x="6979249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761" name="Google Shape;1761;p42"/>
          <p:cNvGrpSpPr/>
          <p:nvPr/>
        </p:nvGrpSpPr>
        <p:grpSpPr>
          <a:xfrm>
            <a:off x="7967201" y="449596"/>
            <a:ext cx="714936" cy="971200"/>
            <a:chOff x="638276" y="3526008"/>
            <a:chExt cx="714936" cy="971200"/>
          </a:xfrm>
        </p:grpSpPr>
        <p:sp>
          <p:nvSpPr>
            <p:cNvPr id="1762" name="Google Shape;1762;p42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3" name="Google Shape;1763;p42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764" name="Google Shape;1764;p42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2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0" name="Google Shape;1790;p42"/>
          <p:cNvGrpSpPr/>
          <p:nvPr/>
        </p:nvGrpSpPr>
        <p:grpSpPr>
          <a:xfrm flipH="1">
            <a:off x="523225" y="936513"/>
            <a:ext cx="714950" cy="378500"/>
            <a:chOff x="-1074225" y="4512538"/>
            <a:chExt cx="714950" cy="378500"/>
          </a:xfrm>
        </p:grpSpPr>
        <p:sp>
          <p:nvSpPr>
            <p:cNvPr id="1791" name="Google Shape;1791;p4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DC42712D-3005-8A50-3191-CE19B9D3E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6"/>
    </mc:Choice>
    <mc:Fallback xmlns="">
      <p:transition spd="slow" advTm="4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4"/>
          <p:cNvSpPr/>
          <p:nvPr/>
        </p:nvSpPr>
        <p:spPr>
          <a:xfrm>
            <a:off x="4" y="12479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6" name="Google Shape;1816;p44"/>
          <p:cNvGrpSpPr/>
          <p:nvPr/>
        </p:nvGrpSpPr>
        <p:grpSpPr>
          <a:xfrm>
            <a:off x="456051" y="3632808"/>
            <a:ext cx="714936" cy="971200"/>
            <a:chOff x="638276" y="3526008"/>
            <a:chExt cx="714936" cy="971200"/>
          </a:xfrm>
        </p:grpSpPr>
        <p:sp>
          <p:nvSpPr>
            <p:cNvPr id="1817" name="Google Shape;1817;p4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8" name="Google Shape;1818;p4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819" name="Google Shape;1819;p4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5" name="Google Shape;1845;p44"/>
          <p:cNvGrpSpPr/>
          <p:nvPr/>
        </p:nvGrpSpPr>
        <p:grpSpPr>
          <a:xfrm>
            <a:off x="7982551" y="1331121"/>
            <a:ext cx="714936" cy="971200"/>
            <a:chOff x="638276" y="3526008"/>
            <a:chExt cx="714936" cy="971200"/>
          </a:xfrm>
        </p:grpSpPr>
        <p:sp>
          <p:nvSpPr>
            <p:cNvPr id="1846" name="Google Shape;1846;p4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7" name="Google Shape;1847;p4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848" name="Google Shape;1848;p4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4" name="Google Shape;1874;p44"/>
          <p:cNvGrpSpPr/>
          <p:nvPr/>
        </p:nvGrpSpPr>
        <p:grpSpPr>
          <a:xfrm rot="1321491" flipH="1">
            <a:off x="7479289" y="4105258"/>
            <a:ext cx="714934" cy="378491"/>
            <a:chOff x="-1074225" y="4512538"/>
            <a:chExt cx="714950" cy="378500"/>
          </a:xfrm>
        </p:grpSpPr>
        <p:sp>
          <p:nvSpPr>
            <p:cNvPr id="1875" name="Google Shape;1875;p4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44"/>
          <p:cNvGrpSpPr/>
          <p:nvPr/>
        </p:nvGrpSpPr>
        <p:grpSpPr>
          <a:xfrm>
            <a:off x="922775" y="1923825"/>
            <a:ext cx="714950" cy="378500"/>
            <a:chOff x="-1074225" y="4512538"/>
            <a:chExt cx="714950" cy="378500"/>
          </a:xfrm>
        </p:grpSpPr>
        <p:sp>
          <p:nvSpPr>
            <p:cNvPr id="1887" name="Google Shape;1887;p4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44"/>
          <p:cNvGrpSpPr/>
          <p:nvPr/>
        </p:nvGrpSpPr>
        <p:grpSpPr>
          <a:xfrm>
            <a:off x="2937613" y="867714"/>
            <a:ext cx="3268775" cy="380199"/>
            <a:chOff x="975489" y="863689"/>
            <a:chExt cx="3268775" cy="380199"/>
          </a:xfrm>
        </p:grpSpPr>
        <p:grpSp>
          <p:nvGrpSpPr>
            <p:cNvPr id="1900" name="Google Shape;1900;p44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901" name="Google Shape;1901;p44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4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4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4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4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4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4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4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4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4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4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4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4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4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4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4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4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4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4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4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4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4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4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4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4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4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4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4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4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4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4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4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4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4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4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4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4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4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4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4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4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4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4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4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4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4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4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4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4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4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4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4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4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4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4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4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4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4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4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4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4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4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4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4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4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4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4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4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4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4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4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4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4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4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4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4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7" name="Google Shape;2007;p44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C80985D1-9350-F957-156B-E0CF803D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511" y="1699313"/>
            <a:ext cx="5067600" cy="592200"/>
          </a:xfrm>
        </p:spPr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FE6266-0EB1-14D1-3B98-9615BF478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6461" y="2656851"/>
            <a:ext cx="5067600" cy="592200"/>
          </a:xfrm>
        </p:spPr>
        <p:txBody>
          <a:bodyPr/>
          <a:lstStyle/>
          <a:p>
            <a:r>
              <a:rPr lang="en-US" dirty="0"/>
              <a:t>CREATE DATABASE </a:t>
            </a:r>
            <a:r>
              <a:rPr lang="en-US" dirty="0" err="1"/>
              <a:t>Library_Management</a:t>
            </a:r>
            <a:endParaRPr lang="en-US" dirty="0"/>
          </a:p>
        </p:txBody>
      </p: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D0E7A28E-3BF9-0AED-962E-E2E409536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2088" y="383065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93"/>
    </mc:Choice>
    <mc:Fallback xmlns="">
      <p:transition spd="slow" advTm="2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45220C1-42C0-FB64-4404-25E22BD4B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89" t="-19707" r="4389" b="46417"/>
          <a:stretch/>
        </p:blipFill>
        <p:spPr>
          <a:xfrm>
            <a:off x="0" y="-644978"/>
            <a:ext cx="8809264" cy="5061858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40DF038A-F1FF-915D-0B3D-B6DA2A020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2785" y="36902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3"/>
    </mc:Choice>
    <mc:Fallback xmlns="">
      <p:transition spd="slow" advTm="1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C42A-DF80-3CDD-8780-87C0EE00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4634E-5238-43DE-FF02-3C71BB8AD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Insert into Author (</a:t>
            </a:r>
            <a:r>
              <a:rPr lang="en-US" sz="1800" b="0" i="0" u="none" strike="noStrike" dirty="0" err="1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authorName</a:t>
            </a: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)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values ('J.K Rowling'),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('R.S Aggarwal'),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('H.C Verma'),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('William Shakespeare'),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6096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('Dan Brown');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15240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3111777A-40AE-E0CF-67BE-401BA1DAC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4349" y="41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2"/>
    </mc:Choice>
    <mc:Fallback xmlns="">
      <p:transition spd="slow" advTm="18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B0AE-373D-6453-EDD1-509A6247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6208F-E89D-A422-E55B-D6F1249E3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SELECT * FROM library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HGPGothicE" panose="020B0900000000000000" pitchFamily="34" charset="-128"/>
                <a:ea typeface="HGPGothicE" panose="020B0900000000000000" pitchFamily="34" charset="-128"/>
              </a:rPr>
              <a:t>WHERE address=`Tempe`</a:t>
            </a:r>
            <a:endParaRPr lang="en-US" b="0" dirty="0">
              <a:effectLst/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AB65D8AF-A136-3A7C-15A7-56123CC42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0356" y="41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8"/>
    </mc:Choice>
    <mc:Fallback xmlns="">
      <p:transition spd="slow" advTm="1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ational Library Workers Day by Slidesgo">
  <a:themeElements>
    <a:clrScheme name="Simple Light">
      <a:dk1>
        <a:srgbClr val="421B1A"/>
      </a:dk1>
      <a:lt1>
        <a:srgbClr val="FFF0D7"/>
      </a:lt1>
      <a:dk2>
        <a:srgbClr val="C13633"/>
      </a:dk2>
      <a:lt2>
        <a:srgbClr val="893128"/>
      </a:lt2>
      <a:accent1>
        <a:srgbClr val="722420"/>
      </a:accent1>
      <a:accent2>
        <a:srgbClr val="904D9E"/>
      </a:accent2>
      <a:accent3>
        <a:srgbClr val="3D7391"/>
      </a:accent3>
      <a:accent4>
        <a:srgbClr val="D88445"/>
      </a:accent4>
      <a:accent5>
        <a:srgbClr val="827423"/>
      </a:accent5>
      <a:accent6>
        <a:srgbClr val="C13633"/>
      </a:accent6>
      <a:hlink>
        <a:srgbClr val="FFB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469</TotalTime>
  <Words>309</Words>
  <Application>Microsoft Office PowerPoint</Application>
  <PresentationFormat>On-screen Show (16:9)</PresentationFormat>
  <Paragraphs>70</Paragraphs>
  <Slides>38</Slides>
  <Notes>7</Notes>
  <HiddenSlides>0</HiddenSlides>
  <MMClips>39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HGPSoeiKakugothicUB</vt:lpstr>
      <vt:lpstr>Inter</vt:lpstr>
      <vt:lpstr>Arial</vt:lpstr>
      <vt:lpstr>Barlow Semi Condensed</vt:lpstr>
      <vt:lpstr>Anaheim</vt:lpstr>
      <vt:lpstr>Abril Fatface</vt:lpstr>
      <vt:lpstr>HGPGothicE</vt:lpstr>
      <vt:lpstr>HGSGothicE</vt:lpstr>
      <vt:lpstr>Nunito Light</vt:lpstr>
      <vt:lpstr>National Library Workers Day by Slidesgo</vt:lpstr>
      <vt:lpstr>Library Management</vt:lpstr>
      <vt:lpstr> Problem Statement:</vt:lpstr>
      <vt:lpstr>Solution:</vt:lpstr>
      <vt:lpstr>Project Benefit:</vt:lpstr>
      <vt:lpstr>Entities:</vt:lpstr>
      <vt:lpstr>Query</vt:lpstr>
      <vt:lpstr>PowerPoint Presentation</vt:lpstr>
      <vt:lpstr>Query</vt:lpstr>
      <vt:lpstr>Query</vt:lpstr>
      <vt:lpstr>ORM Diagram</vt:lpstr>
      <vt:lpstr>THE RELATIONAL SCHEMA</vt:lpstr>
      <vt:lpstr>CREATING TABLES</vt:lpstr>
      <vt:lpstr>PowerPoint Presentation</vt:lpstr>
      <vt:lpstr>PowerPoint Presentation</vt:lpstr>
      <vt:lpstr>ADDING DATA TO TABLES</vt:lpstr>
      <vt:lpstr>PowerPoint Presentation</vt:lpstr>
      <vt:lpstr>PowerPoint Presentation</vt:lpstr>
      <vt:lpstr>PowerPoint Presentation</vt:lpstr>
      <vt:lpstr>STORED PROCEDURES</vt:lpstr>
      <vt:lpstr>PowerPoint Presentation</vt:lpstr>
      <vt:lpstr>PowerPoint Presentation</vt:lpstr>
      <vt:lpstr>TRIGGERS</vt:lpstr>
      <vt:lpstr>PowerPoint Presentation</vt:lpstr>
      <vt:lpstr>COUCHBASE(NOSQL) Configuration</vt:lpstr>
      <vt:lpstr>Documents of libraries</vt:lpstr>
      <vt:lpstr>Document of Employees</vt:lpstr>
      <vt:lpstr>Created Buckets</vt:lpstr>
      <vt:lpstr>Created Primary Index on library</vt:lpstr>
      <vt:lpstr>Created Primary Index on Employee</vt:lpstr>
      <vt:lpstr>Inserting values into library Table</vt:lpstr>
      <vt:lpstr>Inserting Values in Employee table</vt:lpstr>
      <vt:lpstr>Json to Represent Data</vt:lpstr>
      <vt:lpstr>Creating dataset on library</vt:lpstr>
      <vt:lpstr>Create dataset on employee</vt:lpstr>
      <vt:lpstr>Connected the local link</vt:lpstr>
      <vt:lpstr>Running queries using analytics service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</dc:title>
  <dc:creator>Aishwarya Ramaiah Kumar</dc:creator>
  <cp:lastModifiedBy>Aishwarya Ramaiah Kumar</cp:lastModifiedBy>
  <cp:revision>164</cp:revision>
  <dcterms:modified xsi:type="dcterms:W3CDTF">2023-10-06T18:41:37Z</dcterms:modified>
</cp:coreProperties>
</file>